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5" r:id="rId5"/>
    <p:sldMasterId id="2147483769" r:id="rId6"/>
    <p:sldMasterId id="2147483803" r:id="rId7"/>
    <p:sldMasterId id="2147483810" r:id="rId8"/>
    <p:sldMasterId id="2147483818" r:id="rId9"/>
    <p:sldMasterId id="2147483844" r:id="rId10"/>
  </p:sldMasterIdLst>
  <p:notesMasterIdLst>
    <p:notesMasterId r:id="rId21"/>
  </p:notesMasterIdLst>
  <p:sldIdLst>
    <p:sldId id="2147376313" r:id="rId11"/>
    <p:sldId id="1906872577" r:id="rId12"/>
    <p:sldId id="1906872578" r:id="rId13"/>
    <p:sldId id="1906872580" r:id="rId14"/>
    <p:sldId id="1906872581" r:id="rId15"/>
    <p:sldId id="1906872582" r:id="rId16"/>
    <p:sldId id="1906872571" r:id="rId17"/>
    <p:sldId id="1906872583" r:id="rId18"/>
    <p:sldId id="1906872586" r:id="rId19"/>
    <p:sldId id="19068725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E0497B-7F73-5742-B63A-11F3A793295A}">
          <p14:sldIdLst>
            <p14:sldId id="2147376313"/>
            <p14:sldId id="1906872577"/>
            <p14:sldId id="1906872578"/>
            <p14:sldId id="1906872580"/>
            <p14:sldId id="1906872581"/>
            <p14:sldId id="1906872582"/>
            <p14:sldId id="1906872571"/>
            <p14:sldId id="1906872583"/>
            <p14:sldId id="1906872586"/>
            <p14:sldId id="1906872575"/>
          </p14:sldIdLst>
        </p14:section>
      </p14:sectionLst>
    </p:ext>
    <p:ext uri="{EFAFB233-063F-42B5-8137-9DF3F51BA10A}">
      <p15:sldGuideLst xmlns:p15="http://schemas.microsoft.com/office/powerpoint/2012/main">
        <p15:guide id="1" orient="horz" pos="3521" userDrawn="1">
          <p15:clr>
            <a:srgbClr val="A4A3A4"/>
          </p15:clr>
        </p15:guide>
        <p15:guide id="2" pos="4158" userDrawn="1">
          <p15:clr>
            <a:srgbClr val="A4A3A4"/>
          </p15:clr>
        </p15:guide>
        <p15:guide id="3" orient="horz" pos="3226" userDrawn="1">
          <p15:clr>
            <a:srgbClr val="A4A3A4"/>
          </p15:clr>
        </p15:guide>
        <p15:guide id="4" orient="horz" pos="3339" userDrawn="1">
          <p15:clr>
            <a:srgbClr val="A4A3A4"/>
          </p15:clr>
        </p15:guide>
        <p15:guide id="5" pos="302" userDrawn="1">
          <p15:clr>
            <a:srgbClr val="A4A3A4"/>
          </p15:clr>
        </p15:guide>
        <p15:guide id="6" orient="horz" pos="109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DEWANGAN" initials="AD" lastIdx="1" clrIdx="0">
    <p:extLst>
      <p:ext uri="{19B8F6BF-5375-455C-9EA6-DF929625EA0E}">
        <p15:presenceInfo xmlns:p15="http://schemas.microsoft.com/office/powerpoint/2012/main" userId="2b0f2566ec6757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00FFFF"/>
    <a:srgbClr val="7500C0"/>
    <a:srgbClr val="E6DCFF"/>
    <a:srgbClr val="0041F0"/>
    <a:srgbClr val="DCAFFF"/>
    <a:srgbClr val="FF50A0"/>
    <a:srgbClr val="FF3246"/>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B2AF8-1574-4FE7-8362-9D50C243DB39}" v="1" dt="2024-08-08T07:15:03.964"/>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913" autoAdjust="0"/>
  </p:normalViewPr>
  <p:slideViewPr>
    <p:cSldViewPr snapToGrid="0">
      <p:cViewPr varScale="1">
        <p:scale>
          <a:sx n="81" d="100"/>
          <a:sy n="81" d="100"/>
        </p:scale>
        <p:origin x="730" y="58"/>
      </p:cViewPr>
      <p:guideLst>
        <p:guide orient="horz" pos="3521"/>
        <p:guide pos="4158"/>
        <p:guide orient="horz" pos="3226"/>
        <p:guide orient="horz" pos="3339"/>
        <p:guide pos="302"/>
        <p:guide orient="horz" pos="10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bal-Valdez, Jessica Anne" userId="94b097dd-be1a-4964-a6cb-fa7089dac6bb" providerId="ADAL" clId="{878B2AF8-1574-4FE7-8362-9D50C243DB39}"/>
    <pc:docChg chg="undo">
      <pc:chgData name="Sibal-Valdez, Jessica Anne" userId="94b097dd-be1a-4964-a6cb-fa7089dac6bb" providerId="ADAL" clId="{878B2AF8-1574-4FE7-8362-9D50C243DB39}" dt="2024-08-08T07:14:22.582" v="62" actId="2696"/>
      <pc:docMkLst>
        <pc:docMk/>
      </pc:docMkLst>
      <pc:sldMasterChg chg="delSldLayout">
        <pc:chgData name="Sibal-Valdez, Jessica Anne" userId="94b097dd-be1a-4964-a6cb-fa7089dac6bb" providerId="ADAL" clId="{878B2AF8-1574-4FE7-8362-9D50C243DB39}" dt="2024-08-08T07:13:46.204" v="23" actId="2696"/>
        <pc:sldMasterMkLst>
          <pc:docMk/>
          <pc:sldMasterMk cId="1195103446" sldId="2147483648"/>
        </pc:sldMasterMkLst>
        <pc:sldLayoutChg chg="del">
          <pc:chgData name="Sibal-Valdez, Jessica Anne" userId="94b097dd-be1a-4964-a6cb-fa7089dac6bb" providerId="ADAL" clId="{878B2AF8-1574-4FE7-8362-9D50C243DB39}" dt="2024-08-08T07:13:39.634" v="13" actId="2696"/>
          <pc:sldLayoutMkLst>
            <pc:docMk/>
            <pc:sldMasterMk cId="1195103446" sldId="2147483648"/>
            <pc:sldLayoutMk cId="2482152133" sldId="2147483651"/>
          </pc:sldLayoutMkLst>
        </pc:sldLayoutChg>
        <pc:sldLayoutChg chg="del">
          <pc:chgData name="Sibal-Valdez, Jessica Anne" userId="94b097dd-be1a-4964-a6cb-fa7089dac6bb" providerId="ADAL" clId="{878B2AF8-1574-4FE7-8362-9D50C243DB39}" dt="2024-08-08T07:13:45.484" v="19" actId="2696"/>
          <pc:sldLayoutMkLst>
            <pc:docMk/>
            <pc:sldMasterMk cId="1195103446" sldId="2147483648"/>
            <pc:sldLayoutMk cId="4223365089" sldId="2147483667"/>
          </pc:sldLayoutMkLst>
        </pc:sldLayoutChg>
        <pc:sldLayoutChg chg="del">
          <pc:chgData name="Sibal-Valdez, Jessica Anne" userId="94b097dd-be1a-4964-a6cb-fa7089dac6bb" providerId="ADAL" clId="{878B2AF8-1574-4FE7-8362-9D50C243DB39}" dt="2024-08-08T07:13:36.034" v="9" actId="2696"/>
          <pc:sldLayoutMkLst>
            <pc:docMk/>
            <pc:sldMasterMk cId="1195103446" sldId="2147483648"/>
            <pc:sldLayoutMk cId="1078562955" sldId="2147483681"/>
          </pc:sldLayoutMkLst>
        </pc:sldLayoutChg>
        <pc:sldLayoutChg chg="del">
          <pc:chgData name="Sibal-Valdez, Jessica Anne" userId="94b097dd-be1a-4964-a6cb-fa7089dac6bb" providerId="ADAL" clId="{878B2AF8-1574-4FE7-8362-9D50C243DB39}" dt="2024-08-08T07:13:46.038" v="22" actId="2696"/>
          <pc:sldLayoutMkLst>
            <pc:docMk/>
            <pc:sldMasterMk cId="1195103446" sldId="2147483648"/>
            <pc:sldLayoutMk cId="1017234866" sldId="2147483688"/>
          </pc:sldLayoutMkLst>
        </pc:sldLayoutChg>
        <pc:sldLayoutChg chg="del">
          <pc:chgData name="Sibal-Valdez, Jessica Anne" userId="94b097dd-be1a-4964-a6cb-fa7089dac6bb" providerId="ADAL" clId="{878B2AF8-1574-4FE7-8362-9D50C243DB39}" dt="2024-08-08T07:13:38.394" v="10" actId="2696"/>
          <pc:sldLayoutMkLst>
            <pc:docMk/>
            <pc:sldMasterMk cId="1195103446" sldId="2147483648"/>
            <pc:sldLayoutMk cId="3086000862" sldId="2147483721"/>
          </pc:sldLayoutMkLst>
        </pc:sldLayoutChg>
        <pc:sldLayoutChg chg="del">
          <pc:chgData name="Sibal-Valdez, Jessica Anne" userId="94b097dd-be1a-4964-a6cb-fa7089dac6bb" providerId="ADAL" clId="{878B2AF8-1574-4FE7-8362-9D50C243DB39}" dt="2024-08-08T07:13:41.279" v="18" actId="2696"/>
          <pc:sldLayoutMkLst>
            <pc:docMk/>
            <pc:sldMasterMk cId="1195103446" sldId="2147483648"/>
            <pc:sldLayoutMk cId="2490092443" sldId="2147483724"/>
          </pc:sldLayoutMkLst>
        </pc:sldLayoutChg>
        <pc:sldLayoutChg chg="del">
          <pc:chgData name="Sibal-Valdez, Jessica Anne" userId="94b097dd-be1a-4964-a6cb-fa7089dac6bb" providerId="ADAL" clId="{878B2AF8-1574-4FE7-8362-9D50C243DB39}" dt="2024-08-08T07:13:45.854" v="21" actId="2696"/>
          <pc:sldLayoutMkLst>
            <pc:docMk/>
            <pc:sldMasterMk cId="1195103446" sldId="2147483648"/>
            <pc:sldLayoutMk cId="3536137899" sldId="2147483726"/>
          </pc:sldLayoutMkLst>
        </pc:sldLayoutChg>
        <pc:sldLayoutChg chg="del">
          <pc:chgData name="Sibal-Valdez, Jessica Anne" userId="94b097dd-be1a-4964-a6cb-fa7089dac6bb" providerId="ADAL" clId="{878B2AF8-1574-4FE7-8362-9D50C243DB39}" dt="2024-08-08T07:13:33.954" v="4" actId="2696"/>
          <pc:sldLayoutMkLst>
            <pc:docMk/>
            <pc:sldMasterMk cId="1195103446" sldId="2147483648"/>
            <pc:sldLayoutMk cId="2606091515" sldId="2147483728"/>
          </pc:sldLayoutMkLst>
        </pc:sldLayoutChg>
        <pc:sldLayoutChg chg="del">
          <pc:chgData name="Sibal-Valdez, Jessica Anne" userId="94b097dd-be1a-4964-a6cb-fa7089dac6bb" providerId="ADAL" clId="{878B2AF8-1574-4FE7-8362-9D50C243DB39}" dt="2024-08-08T07:13:33.574" v="3" actId="2696"/>
          <pc:sldLayoutMkLst>
            <pc:docMk/>
            <pc:sldMasterMk cId="1195103446" sldId="2147483648"/>
            <pc:sldLayoutMk cId="4143053903" sldId="2147483730"/>
          </pc:sldLayoutMkLst>
        </pc:sldLayoutChg>
        <pc:sldLayoutChg chg="del">
          <pc:chgData name="Sibal-Valdez, Jessica Anne" userId="94b097dd-be1a-4964-a6cb-fa7089dac6bb" providerId="ADAL" clId="{878B2AF8-1574-4FE7-8362-9D50C243DB39}" dt="2024-08-08T07:13:35.494" v="8" actId="2696"/>
          <pc:sldLayoutMkLst>
            <pc:docMk/>
            <pc:sldMasterMk cId="1195103446" sldId="2147483648"/>
            <pc:sldLayoutMk cId="4160501041" sldId="2147483731"/>
          </pc:sldLayoutMkLst>
        </pc:sldLayoutChg>
        <pc:sldLayoutChg chg="del">
          <pc:chgData name="Sibal-Valdez, Jessica Anne" userId="94b097dd-be1a-4964-a6cb-fa7089dac6bb" providerId="ADAL" clId="{878B2AF8-1574-4FE7-8362-9D50C243DB39}" dt="2024-08-08T07:13:34.336" v="7" actId="2696"/>
          <pc:sldLayoutMkLst>
            <pc:docMk/>
            <pc:sldMasterMk cId="1195103446" sldId="2147483648"/>
            <pc:sldLayoutMk cId="177265828" sldId="2147483732"/>
          </pc:sldLayoutMkLst>
        </pc:sldLayoutChg>
        <pc:sldLayoutChg chg="del">
          <pc:chgData name="Sibal-Valdez, Jessica Anne" userId="94b097dd-be1a-4964-a6cb-fa7089dac6bb" providerId="ADAL" clId="{878B2AF8-1574-4FE7-8362-9D50C243DB39}" dt="2024-08-08T07:13:33.367" v="2" actId="2696"/>
          <pc:sldLayoutMkLst>
            <pc:docMk/>
            <pc:sldMasterMk cId="1195103446" sldId="2147483648"/>
            <pc:sldLayoutMk cId="2257348301" sldId="2147483733"/>
          </pc:sldLayoutMkLst>
        </pc:sldLayoutChg>
        <pc:sldLayoutChg chg="del">
          <pc:chgData name="Sibal-Valdez, Jessica Anne" userId="94b097dd-be1a-4964-a6cb-fa7089dac6bb" providerId="ADAL" clId="{878B2AF8-1574-4FE7-8362-9D50C243DB39}" dt="2024-08-08T07:13:31.984" v="0" actId="2696"/>
          <pc:sldLayoutMkLst>
            <pc:docMk/>
            <pc:sldMasterMk cId="1195103446" sldId="2147483648"/>
            <pc:sldLayoutMk cId="3715861355" sldId="2147483734"/>
          </pc:sldLayoutMkLst>
        </pc:sldLayoutChg>
        <pc:sldLayoutChg chg="del">
          <pc:chgData name="Sibal-Valdez, Jessica Anne" userId="94b097dd-be1a-4964-a6cb-fa7089dac6bb" providerId="ADAL" clId="{878B2AF8-1574-4FE7-8362-9D50C243DB39}" dt="2024-08-08T07:13:40.164" v="16" actId="2696"/>
          <pc:sldLayoutMkLst>
            <pc:docMk/>
            <pc:sldMasterMk cId="1195103446" sldId="2147483648"/>
            <pc:sldLayoutMk cId="3706131452" sldId="2147483739"/>
          </pc:sldLayoutMkLst>
        </pc:sldLayoutChg>
        <pc:sldLayoutChg chg="del">
          <pc:chgData name="Sibal-Valdez, Jessica Anne" userId="94b097dd-be1a-4964-a6cb-fa7089dac6bb" providerId="ADAL" clId="{878B2AF8-1574-4FE7-8362-9D50C243DB39}" dt="2024-08-08T07:13:33.187" v="1" actId="2696"/>
          <pc:sldLayoutMkLst>
            <pc:docMk/>
            <pc:sldMasterMk cId="1195103446" sldId="2147483648"/>
            <pc:sldLayoutMk cId="3041730969" sldId="2147483742"/>
          </pc:sldLayoutMkLst>
        </pc:sldLayoutChg>
        <pc:sldLayoutChg chg="del">
          <pc:chgData name="Sibal-Valdez, Jessica Anne" userId="94b097dd-be1a-4964-a6cb-fa7089dac6bb" providerId="ADAL" clId="{878B2AF8-1574-4FE7-8362-9D50C243DB39}" dt="2024-08-08T07:13:33.974" v="5" actId="2696"/>
          <pc:sldLayoutMkLst>
            <pc:docMk/>
            <pc:sldMasterMk cId="1195103446" sldId="2147483648"/>
            <pc:sldLayoutMk cId="2522107633" sldId="2147483743"/>
          </pc:sldLayoutMkLst>
        </pc:sldLayoutChg>
        <pc:sldLayoutChg chg="del">
          <pc:chgData name="Sibal-Valdez, Jessica Anne" userId="94b097dd-be1a-4964-a6cb-fa7089dac6bb" providerId="ADAL" clId="{878B2AF8-1574-4FE7-8362-9D50C243DB39}" dt="2024-08-08T07:13:34.160" v="6" actId="2696"/>
          <pc:sldLayoutMkLst>
            <pc:docMk/>
            <pc:sldMasterMk cId="1195103446" sldId="2147483648"/>
            <pc:sldLayoutMk cId="489709198" sldId="2147483744"/>
          </pc:sldLayoutMkLst>
        </pc:sldLayoutChg>
        <pc:sldLayoutChg chg="del">
          <pc:chgData name="Sibal-Valdez, Jessica Anne" userId="94b097dd-be1a-4964-a6cb-fa7089dac6bb" providerId="ADAL" clId="{878B2AF8-1574-4FE7-8362-9D50C243DB39}" dt="2024-08-08T07:13:38.804" v="12" actId="2696"/>
          <pc:sldLayoutMkLst>
            <pc:docMk/>
            <pc:sldMasterMk cId="1195103446" sldId="2147483648"/>
            <pc:sldLayoutMk cId="3779604171" sldId="2147483745"/>
          </pc:sldLayoutMkLst>
        </pc:sldLayoutChg>
        <pc:sldLayoutChg chg="del">
          <pc:chgData name="Sibal-Valdez, Jessica Anne" userId="94b097dd-be1a-4964-a6cb-fa7089dac6bb" providerId="ADAL" clId="{878B2AF8-1574-4FE7-8362-9D50C243DB39}" dt="2024-08-08T07:13:39.834" v="14" actId="2696"/>
          <pc:sldLayoutMkLst>
            <pc:docMk/>
            <pc:sldMasterMk cId="1195103446" sldId="2147483648"/>
            <pc:sldLayoutMk cId="2995593470" sldId="2147483746"/>
          </pc:sldLayoutMkLst>
        </pc:sldLayoutChg>
        <pc:sldLayoutChg chg="del">
          <pc:chgData name="Sibal-Valdez, Jessica Anne" userId="94b097dd-be1a-4964-a6cb-fa7089dac6bb" providerId="ADAL" clId="{878B2AF8-1574-4FE7-8362-9D50C243DB39}" dt="2024-08-08T07:13:39.994" v="15" actId="2696"/>
          <pc:sldLayoutMkLst>
            <pc:docMk/>
            <pc:sldMasterMk cId="1195103446" sldId="2147483648"/>
            <pc:sldLayoutMk cId="2529893392" sldId="2147483747"/>
          </pc:sldLayoutMkLst>
        </pc:sldLayoutChg>
        <pc:sldLayoutChg chg="del">
          <pc:chgData name="Sibal-Valdez, Jessica Anne" userId="94b097dd-be1a-4964-a6cb-fa7089dac6bb" providerId="ADAL" clId="{878B2AF8-1574-4FE7-8362-9D50C243DB39}" dt="2024-08-08T07:13:41.021" v="17" actId="2696"/>
          <pc:sldLayoutMkLst>
            <pc:docMk/>
            <pc:sldMasterMk cId="1195103446" sldId="2147483648"/>
            <pc:sldLayoutMk cId="2538132549" sldId="2147483748"/>
          </pc:sldLayoutMkLst>
        </pc:sldLayoutChg>
        <pc:sldLayoutChg chg="del">
          <pc:chgData name="Sibal-Valdez, Jessica Anne" userId="94b097dd-be1a-4964-a6cb-fa7089dac6bb" providerId="ADAL" clId="{878B2AF8-1574-4FE7-8362-9D50C243DB39}" dt="2024-08-08T07:13:45.674" v="20" actId="2696"/>
          <pc:sldLayoutMkLst>
            <pc:docMk/>
            <pc:sldMasterMk cId="1195103446" sldId="2147483648"/>
            <pc:sldLayoutMk cId="709745234" sldId="2147483749"/>
          </pc:sldLayoutMkLst>
        </pc:sldLayoutChg>
        <pc:sldLayoutChg chg="del">
          <pc:chgData name="Sibal-Valdez, Jessica Anne" userId="94b097dd-be1a-4964-a6cb-fa7089dac6bb" providerId="ADAL" clId="{878B2AF8-1574-4FE7-8362-9D50C243DB39}" dt="2024-08-08T07:13:38.619" v="11" actId="2696"/>
          <pc:sldLayoutMkLst>
            <pc:docMk/>
            <pc:sldMasterMk cId="1195103446" sldId="2147483648"/>
            <pc:sldLayoutMk cId="2184918177" sldId="2147483750"/>
          </pc:sldLayoutMkLst>
        </pc:sldLayoutChg>
        <pc:sldLayoutChg chg="del">
          <pc:chgData name="Sibal-Valdez, Jessica Anne" userId="94b097dd-be1a-4964-a6cb-fa7089dac6bb" providerId="ADAL" clId="{878B2AF8-1574-4FE7-8362-9D50C243DB39}" dt="2024-08-08T07:13:46.204" v="23" actId="2696"/>
          <pc:sldLayoutMkLst>
            <pc:docMk/>
            <pc:sldMasterMk cId="1195103446" sldId="2147483648"/>
            <pc:sldLayoutMk cId="1434423322" sldId="2147483751"/>
          </pc:sldLayoutMkLst>
        </pc:sldLayoutChg>
      </pc:sldMasterChg>
      <pc:sldMasterChg chg="delSldLayout">
        <pc:chgData name="Sibal-Valdez, Jessica Anne" userId="94b097dd-be1a-4964-a6cb-fa7089dac6bb" providerId="ADAL" clId="{878B2AF8-1574-4FE7-8362-9D50C243DB39}" dt="2024-08-08T07:13:51.687" v="24" actId="2696"/>
        <pc:sldMasterMkLst>
          <pc:docMk/>
          <pc:sldMasterMk cId="4131689848" sldId="2147483755"/>
        </pc:sldMasterMkLst>
        <pc:sldLayoutChg chg="del">
          <pc:chgData name="Sibal-Valdez, Jessica Anne" userId="94b097dd-be1a-4964-a6cb-fa7089dac6bb" providerId="ADAL" clId="{878B2AF8-1574-4FE7-8362-9D50C243DB39}" dt="2024-08-08T07:13:51.687" v="24" actId="2696"/>
          <pc:sldLayoutMkLst>
            <pc:docMk/>
            <pc:sldMasterMk cId="4131689848" sldId="2147483755"/>
            <pc:sldLayoutMk cId="3275332922" sldId="2147483768"/>
          </pc:sldLayoutMkLst>
        </pc:sldLayoutChg>
      </pc:sldMasterChg>
      <pc:sldMasterChg chg="addSldLayout delSldLayout">
        <pc:chgData name="Sibal-Valdez, Jessica Anne" userId="94b097dd-be1a-4964-a6cb-fa7089dac6bb" providerId="ADAL" clId="{878B2AF8-1574-4FE7-8362-9D50C243DB39}" dt="2024-08-08T07:14:04.387" v="47" actId="2696"/>
        <pc:sldMasterMkLst>
          <pc:docMk/>
          <pc:sldMasterMk cId="1044624086" sldId="2147483769"/>
        </pc:sldMasterMkLst>
        <pc:sldLayoutChg chg="del">
          <pc:chgData name="Sibal-Valdez, Jessica Anne" userId="94b097dd-be1a-4964-a6cb-fa7089dac6bb" providerId="ADAL" clId="{878B2AF8-1574-4FE7-8362-9D50C243DB39}" dt="2024-08-08T07:13:53.100" v="25" actId="2696"/>
          <pc:sldLayoutMkLst>
            <pc:docMk/>
            <pc:sldMasterMk cId="1044624086" sldId="2147483769"/>
            <pc:sldLayoutMk cId="3246921004" sldId="2147483770"/>
          </pc:sldLayoutMkLst>
        </pc:sldLayoutChg>
        <pc:sldLayoutChg chg="del">
          <pc:chgData name="Sibal-Valdez, Jessica Anne" userId="94b097dd-be1a-4964-a6cb-fa7089dac6bb" providerId="ADAL" clId="{878B2AF8-1574-4FE7-8362-9D50C243DB39}" dt="2024-08-08T07:13:53.344" v="26" actId="2696"/>
          <pc:sldLayoutMkLst>
            <pc:docMk/>
            <pc:sldMasterMk cId="1044624086" sldId="2147483769"/>
            <pc:sldLayoutMk cId="2718961738" sldId="2147483771"/>
          </pc:sldLayoutMkLst>
        </pc:sldLayoutChg>
        <pc:sldLayoutChg chg="del">
          <pc:chgData name="Sibal-Valdez, Jessica Anne" userId="94b097dd-be1a-4964-a6cb-fa7089dac6bb" providerId="ADAL" clId="{878B2AF8-1574-4FE7-8362-9D50C243DB39}" dt="2024-08-08T07:13:53.544" v="27" actId="2696"/>
          <pc:sldLayoutMkLst>
            <pc:docMk/>
            <pc:sldMasterMk cId="1044624086" sldId="2147483769"/>
            <pc:sldLayoutMk cId="1077957272" sldId="2147483772"/>
          </pc:sldLayoutMkLst>
        </pc:sldLayoutChg>
        <pc:sldLayoutChg chg="del">
          <pc:chgData name="Sibal-Valdez, Jessica Anne" userId="94b097dd-be1a-4964-a6cb-fa7089dac6bb" providerId="ADAL" clId="{878B2AF8-1574-4FE7-8362-9D50C243DB39}" dt="2024-08-08T07:13:53.670" v="28" actId="2696"/>
          <pc:sldLayoutMkLst>
            <pc:docMk/>
            <pc:sldMasterMk cId="1044624086" sldId="2147483769"/>
            <pc:sldLayoutMk cId="3044813874" sldId="2147483773"/>
          </pc:sldLayoutMkLst>
        </pc:sldLayoutChg>
        <pc:sldLayoutChg chg="del">
          <pc:chgData name="Sibal-Valdez, Jessica Anne" userId="94b097dd-be1a-4964-a6cb-fa7089dac6bb" providerId="ADAL" clId="{878B2AF8-1574-4FE7-8362-9D50C243DB39}" dt="2024-08-08T07:13:53.854" v="29" actId="2696"/>
          <pc:sldLayoutMkLst>
            <pc:docMk/>
            <pc:sldMasterMk cId="1044624086" sldId="2147483769"/>
            <pc:sldLayoutMk cId="1528353894" sldId="2147483774"/>
          </pc:sldLayoutMkLst>
        </pc:sldLayoutChg>
        <pc:sldLayoutChg chg="del">
          <pc:chgData name="Sibal-Valdez, Jessica Anne" userId="94b097dd-be1a-4964-a6cb-fa7089dac6bb" providerId="ADAL" clId="{878B2AF8-1574-4FE7-8362-9D50C243DB39}" dt="2024-08-08T07:13:54.059" v="30" actId="2696"/>
          <pc:sldLayoutMkLst>
            <pc:docMk/>
            <pc:sldMasterMk cId="1044624086" sldId="2147483769"/>
            <pc:sldLayoutMk cId="3114485412" sldId="2147483775"/>
          </pc:sldLayoutMkLst>
        </pc:sldLayoutChg>
        <pc:sldLayoutChg chg="del">
          <pc:chgData name="Sibal-Valdez, Jessica Anne" userId="94b097dd-be1a-4964-a6cb-fa7089dac6bb" providerId="ADAL" clId="{878B2AF8-1574-4FE7-8362-9D50C243DB39}" dt="2024-08-08T07:13:54.224" v="31" actId="2696"/>
          <pc:sldLayoutMkLst>
            <pc:docMk/>
            <pc:sldMasterMk cId="1044624086" sldId="2147483769"/>
            <pc:sldLayoutMk cId="3360902752" sldId="2147483776"/>
          </pc:sldLayoutMkLst>
        </pc:sldLayoutChg>
        <pc:sldLayoutChg chg="del">
          <pc:chgData name="Sibal-Valdez, Jessica Anne" userId="94b097dd-be1a-4964-a6cb-fa7089dac6bb" providerId="ADAL" clId="{878B2AF8-1574-4FE7-8362-9D50C243DB39}" dt="2024-08-08T07:13:54.434" v="32" actId="2696"/>
          <pc:sldLayoutMkLst>
            <pc:docMk/>
            <pc:sldMasterMk cId="1044624086" sldId="2147483769"/>
            <pc:sldLayoutMk cId="975487166" sldId="2147483777"/>
          </pc:sldLayoutMkLst>
        </pc:sldLayoutChg>
        <pc:sldLayoutChg chg="del">
          <pc:chgData name="Sibal-Valdez, Jessica Anne" userId="94b097dd-be1a-4964-a6cb-fa7089dac6bb" providerId="ADAL" clId="{878B2AF8-1574-4FE7-8362-9D50C243DB39}" dt="2024-08-08T07:13:54.754" v="33" actId="2696"/>
          <pc:sldLayoutMkLst>
            <pc:docMk/>
            <pc:sldMasterMk cId="1044624086" sldId="2147483769"/>
            <pc:sldLayoutMk cId="1890542002" sldId="2147483778"/>
          </pc:sldLayoutMkLst>
        </pc:sldLayoutChg>
        <pc:sldLayoutChg chg="del">
          <pc:chgData name="Sibal-Valdez, Jessica Anne" userId="94b097dd-be1a-4964-a6cb-fa7089dac6bb" providerId="ADAL" clId="{878B2AF8-1574-4FE7-8362-9D50C243DB39}" dt="2024-08-08T07:13:54.840" v="34" actId="2696"/>
          <pc:sldLayoutMkLst>
            <pc:docMk/>
            <pc:sldMasterMk cId="1044624086" sldId="2147483769"/>
            <pc:sldLayoutMk cId="966258125" sldId="2147483779"/>
          </pc:sldLayoutMkLst>
        </pc:sldLayoutChg>
        <pc:sldLayoutChg chg="del">
          <pc:chgData name="Sibal-Valdez, Jessica Anne" userId="94b097dd-be1a-4964-a6cb-fa7089dac6bb" providerId="ADAL" clId="{878B2AF8-1574-4FE7-8362-9D50C243DB39}" dt="2024-08-08T07:13:55.046" v="35" actId="2696"/>
          <pc:sldLayoutMkLst>
            <pc:docMk/>
            <pc:sldMasterMk cId="1044624086" sldId="2147483769"/>
            <pc:sldLayoutMk cId="2062387744" sldId="2147483780"/>
          </pc:sldLayoutMkLst>
        </pc:sldLayoutChg>
        <pc:sldLayoutChg chg="del">
          <pc:chgData name="Sibal-Valdez, Jessica Anne" userId="94b097dd-be1a-4964-a6cb-fa7089dac6bb" providerId="ADAL" clId="{878B2AF8-1574-4FE7-8362-9D50C243DB39}" dt="2024-08-08T07:13:55.254" v="36" actId="2696"/>
          <pc:sldLayoutMkLst>
            <pc:docMk/>
            <pc:sldMasterMk cId="1044624086" sldId="2147483769"/>
            <pc:sldLayoutMk cId="4143722701" sldId="2147483781"/>
          </pc:sldLayoutMkLst>
        </pc:sldLayoutChg>
        <pc:sldLayoutChg chg="del">
          <pc:chgData name="Sibal-Valdez, Jessica Anne" userId="94b097dd-be1a-4964-a6cb-fa7089dac6bb" providerId="ADAL" clId="{878B2AF8-1574-4FE7-8362-9D50C243DB39}" dt="2024-08-08T07:13:55.871" v="37" actId="2696"/>
          <pc:sldLayoutMkLst>
            <pc:docMk/>
            <pc:sldMasterMk cId="1044624086" sldId="2147483769"/>
            <pc:sldLayoutMk cId="4047620945" sldId="2147483782"/>
          </pc:sldLayoutMkLst>
        </pc:sldLayoutChg>
        <pc:sldLayoutChg chg="del">
          <pc:chgData name="Sibal-Valdez, Jessica Anne" userId="94b097dd-be1a-4964-a6cb-fa7089dac6bb" providerId="ADAL" clId="{878B2AF8-1574-4FE7-8362-9D50C243DB39}" dt="2024-08-08T07:13:56.049" v="38" actId="2696"/>
          <pc:sldLayoutMkLst>
            <pc:docMk/>
            <pc:sldMasterMk cId="1044624086" sldId="2147483769"/>
            <pc:sldLayoutMk cId="4269406965" sldId="2147483783"/>
          </pc:sldLayoutMkLst>
        </pc:sldLayoutChg>
        <pc:sldLayoutChg chg="del">
          <pc:chgData name="Sibal-Valdez, Jessica Anne" userId="94b097dd-be1a-4964-a6cb-fa7089dac6bb" providerId="ADAL" clId="{878B2AF8-1574-4FE7-8362-9D50C243DB39}" dt="2024-08-08T07:13:56.254" v="39" actId="2696"/>
          <pc:sldLayoutMkLst>
            <pc:docMk/>
            <pc:sldMasterMk cId="1044624086" sldId="2147483769"/>
            <pc:sldLayoutMk cId="4187562100" sldId="2147483784"/>
          </pc:sldLayoutMkLst>
        </pc:sldLayoutChg>
        <pc:sldLayoutChg chg="del">
          <pc:chgData name="Sibal-Valdez, Jessica Anne" userId="94b097dd-be1a-4964-a6cb-fa7089dac6bb" providerId="ADAL" clId="{878B2AF8-1574-4FE7-8362-9D50C243DB39}" dt="2024-08-08T07:13:59.874" v="40" actId="2696"/>
          <pc:sldLayoutMkLst>
            <pc:docMk/>
            <pc:sldMasterMk cId="1044624086" sldId="2147483769"/>
            <pc:sldLayoutMk cId="2523281139" sldId="2147483791"/>
          </pc:sldLayoutMkLst>
        </pc:sldLayoutChg>
        <pc:sldLayoutChg chg="del">
          <pc:chgData name="Sibal-Valdez, Jessica Anne" userId="94b097dd-be1a-4964-a6cb-fa7089dac6bb" providerId="ADAL" clId="{878B2AF8-1574-4FE7-8362-9D50C243DB39}" dt="2024-08-08T07:14:00.084" v="41" actId="2696"/>
          <pc:sldLayoutMkLst>
            <pc:docMk/>
            <pc:sldMasterMk cId="1044624086" sldId="2147483769"/>
            <pc:sldLayoutMk cId="1619381437" sldId="2147483792"/>
          </pc:sldLayoutMkLst>
        </pc:sldLayoutChg>
        <pc:sldLayoutChg chg="del">
          <pc:chgData name="Sibal-Valdez, Jessica Anne" userId="94b097dd-be1a-4964-a6cb-fa7089dac6bb" providerId="ADAL" clId="{878B2AF8-1574-4FE7-8362-9D50C243DB39}" dt="2024-08-08T07:14:00.339" v="42" actId="2696"/>
          <pc:sldLayoutMkLst>
            <pc:docMk/>
            <pc:sldMasterMk cId="1044624086" sldId="2147483769"/>
            <pc:sldLayoutMk cId="2152754166" sldId="2147483793"/>
          </pc:sldLayoutMkLst>
        </pc:sldLayoutChg>
        <pc:sldLayoutChg chg="del">
          <pc:chgData name="Sibal-Valdez, Jessica Anne" userId="94b097dd-be1a-4964-a6cb-fa7089dac6bb" providerId="ADAL" clId="{878B2AF8-1574-4FE7-8362-9D50C243DB39}" dt="2024-08-08T07:14:00.460" v="43" actId="2696"/>
          <pc:sldLayoutMkLst>
            <pc:docMk/>
            <pc:sldMasterMk cId="1044624086" sldId="2147483769"/>
            <pc:sldLayoutMk cId="375590005" sldId="2147483794"/>
          </pc:sldLayoutMkLst>
        </pc:sldLayoutChg>
        <pc:sldLayoutChg chg="add del">
          <pc:chgData name="Sibal-Valdez, Jessica Anne" userId="94b097dd-be1a-4964-a6cb-fa7089dac6bb" providerId="ADAL" clId="{878B2AF8-1574-4FE7-8362-9D50C243DB39}" dt="2024-08-08T07:14:01.938" v="45" actId="2696"/>
          <pc:sldLayoutMkLst>
            <pc:docMk/>
            <pc:sldMasterMk cId="1044624086" sldId="2147483769"/>
            <pc:sldLayoutMk cId="2608415464" sldId="2147483795"/>
          </pc:sldLayoutMkLst>
        </pc:sldLayoutChg>
        <pc:sldLayoutChg chg="del">
          <pc:chgData name="Sibal-Valdez, Jessica Anne" userId="94b097dd-be1a-4964-a6cb-fa7089dac6bb" providerId="ADAL" clId="{878B2AF8-1574-4FE7-8362-9D50C243DB39}" dt="2024-08-08T07:14:04.193" v="46" actId="2696"/>
          <pc:sldLayoutMkLst>
            <pc:docMk/>
            <pc:sldMasterMk cId="1044624086" sldId="2147483769"/>
            <pc:sldLayoutMk cId="3522943535" sldId="2147483800"/>
          </pc:sldLayoutMkLst>
        </pc:sldLayoutChg>
        <pc:sldLayoutChg chg="del">
          <pc:chgData name="Sibal-Valdez, Jessica Anne" userId="94b097dd-be1a-4964-a6cb-fa7089dac6bb" providerId="ADAL" clId="{878B2AF8-1574-4FE7-8362-9D50C243DB39}" dt="2024-08-08T07:14:04.387" v="47" actId="2696"/>
          <pc:sldLayoutMkLst>
            <pc:docMk/>
            <pc:sldMasterMk cId="1044624086" sldId="2147483769"/>
            <pc:sldLayoutMk cId="4123616769" sldId="2147483801"/>
          </pc:sldLayoutMkLst>
        </pc:sldLayoutChg>
      </pc:sldMasterChg>
      <pc:sldMasterChg chg="delSldLayout">
        <pc:chgData name="Sibal-Valdez, Jessica Anne" userId="94b097dd-be1a-4964-a6cb-fa7089dac6bb" providerId="ADAL" clId="{878B2AF8-1574-4FE7-8362-9D50C243DB39}" dt="2024-08-08T07:14:11.023" v="52" actId="2696"/>
        <pc:sldMasterMkLst>
          <pc:docMk/>
          <pc:sldMasterMk cId="1759709424" sldId="2147483803"/>
        </pc:sldMasterMkLst>
        <pc:sldLayoutChg chg="del">
          <pc:chgData name="Sibal-Valdez, Jessica Anne" userId="94b097dd-be1a-4964-a6cb-fa7089dac6bb" providerId="ADAL" clId="{878B2AF8-1574-4FE7-8362-9D50C243DB39}" dt="2024-08-08T07:14:10.604" v="50" actId="2696"/>
          <pc:sldLayoutMkLst>
            <pc:docMk/>
            <pc:sldMasterMk cId="1759709424" sldId="2147483803"/>
            <pc:sldLayoutMk cId="3201260747" sldId="2147483804"/>
          </pc:sldLayoutMkLst>
        </pc:sldLayoutChg>
        <pc:sldLayoutChg chg="del">
          <pc:chgData name="Sibal-Valdez, Jessica Anne" userId="94b097dd-be1a-4964-a6cb-fa7089dac6bb" providerId="ADAL" clId="{878B2AF8-1574-4FE7-8362-9D50C243DB39}" dt="2024-08-08T07:14:06.059" v="48" actId="2696"/>
          <pc:sldLayoutMkLst>
            <pc:docMk/>
            <pc:sldMasterMk cId="1759709424" sldId="2147483803"/>
            <pc:sldLayoutMk cId="940372103" sldId="2147483805"/>
          </pc:sldLayoutMkLst>
        </pc:sldLayoutChg>
        <pc:sldLayoutChg chg="del">
          <pc:chgData name="Sibal-Valdez, Jessica Anne" userId="94b097dd-be1a-4964-a6cb-fa7089dac6bb" providerId="ADAL" clId="{878B2AF8-1574-4FE7-8362-9D50C243DB39}" dt="2024-08-08T07:14:10.845" v="51" actId="2696"/>
          <pc:sldLayoutMkLst>
            <pc:docMk/>
            <pc:sldMasterMk cId="1759709424" sldId="2147483803"/>
            <pc:sldLayoutMk cId="3660518826" sldId="2147483806"/>
          </pc:sldLayoutMkLst>
        </pc:sldLayoutChg>
        <pc:sldLayoutChg chg="del">
          <pc:chgData name="Sibal-Valdez, Jessica Anne" userId="94b097dd-be1a-4964-a6cb-fa7089dac6bb" providerId="ADAL" clId="{878B2AF8-1574-4FE7-8362-9D50C243DB39}" dt="2024-08-08T07:14:07.434" v="49" actId="2696"/>
          <pc:sldLayoutMkLst>
            <pc:docMk/>
            <pc:sldMasterMk cId="1759709424" sldId="2147483803"/>
            <pc:sldLayoutMk cId="2834939971" sldId="2147483807"/>
          </pc:sldLayoutMkLst>
        </pc:sldLayoutChg>
        <pc:sldLayoutChg chg="del">
          <pc:chgData name="Sibal-Valdez, Jessica Anne" userId="94b097dd-be1a-4964-a6cb-fa7089dac6bb" providerId="ADAL" clId="{878B2AF8-1574-4FE7-8362-9D50C243DB39}" dt="2024-08-08T07:14:11.023" v="52" actId="2696"/>
          <pc:sldLayoutMkLst>
            <pc:docMk/>
            <pc:sldMasterMk cId="1759709424" sldId="2147483803"/>
            <pc:sldLayoutMk cId="778454488" sldId="2147483808"/>
          </pc:sldLayoutMkLst>
        </pc:sldLayoutChg>
      </pc:sldMasterChg>
      <pc:sldMasterChg chg="delSldLayout">
        <pc:chgData name="Sibal-Valdez, Jessica Anne" userId="94b097dd-be1a-4964-a6cb-fa7089dac6bb" providerId="ADAL" clId="{878B2AF8-1574-4FE7-8362-9D50C243DB39}" dt="2024-08-08T07:14:14.334" v="55" actId="2696"/>
        <pc:sldMasterMkLst>
          <pc:docMk/>
          <pc:sldMasterMk cId="2878334193" sldId="2147483810"/>
        </pc:sldMasterMkLst>
        <pc:sldLayoutChg chg="del">
          <pc:chgData name="Sibal-Valdez, Jessica Anne" userId="94b097dd-be1a-4964-a6cb-fa7089dac6bb" providerId="ADAL" clId="{878B2AF8-1574-4FE7-8362-9D50C243DB39}" dt="2024-08-08T07:14:13.104" v="53" actId="2696"/>
          <pc:sldLayoutMkLst>
            <pc:docMk/>
            <pc:sldMasterMk cId="2878334193" sldId="2147483810"/>
            <pc:sldLayoutMk cId="4105585686" sldId="2147483811"/>
          </pc:sldLayoutMkLst>
        </pc:sldLayoutChg>
        <pc:sldLayoutChg chg="del">
          <pc:chgData name="Sibal-Valdez, Jessica Anne" userId="94b097dd-be1a-4964-a6cb-fa7089dac6bb" providerId="ADAL" clId="{878B2AF8-1574-4FE7-8362-9D50C243DB39}" dt="2024-08-08T07:14:13.334" v="54" actId="2696"/>
          <pc:sldLayoutMkLst>
            <pc:docMk/>
            <pc:sldMasterMk cId="2878334193" sldId="2147483810"/>
            <pc:sldLayoutMk cId="1530480941" sldId="2147483812"/>
          </pc:sldLayoutMkLst>
        </pc:sldLayoutChg>
        <pc:sldLayoutChg chg="del">
          <pc:chgData name="Sibal-Valdez, Jessica Anne" userId="94b097dd-be1a-4964-a6cb-fa7089dac6bb" providerId="ADAL" clId="{878B2AF8-1574-4FE7-8362-9D50C243DB39}" dt="2024-08-08T07:14:14.334" v="55" actId="2696"/>
          <pc:sldLayoutMkLst>
            <pc:docMk/>
            <pc:sldMasterMk cId="2878334193" sldId="2147483810"/>
            <pc:sldLayoutMk cId="3657154449" sldId="2147483813"/>
          </pc:sldLayoutMkLst>
        </pc:sldLayoutChg>
      </pc:sldMasterChg>
      <pc:sldMasterChg chg="delSldLayout">
        <pc:chgData name="Sibal-Valdez, Jessica Anne" userId="94b097dd-be1a-4964-a6cb-fa7089dac6bb" providerId="ADAL" clId="{878B2AF8-1574-4FE7-8362-9D50C243DB39}" dt="2024-08-08T07:14:20.515" v="61" actId="2696"/>
        <pc:sldMasterMkLst>
          <pc:docMk/>
          <pc:sldMasterMk cId="2056916821" sldId="2147483818"/>
        </pc:sldMasterMkLst>
        <pc:sldLayoutChg chg="del">
          <pc:chgData name="Sibal-Valdez, Jessica Anne" userId="94b097dd-be1a-4964-a6cb-fa7089dac6bb" providerId="ADAL" clId="{878B2AF8-1574-4FE7-8362-9D50C243DB39}" dt="2024-08-08T07:14:16.334" v="56" actId="2696"/>
          <pc:sldLayoutMkLst>
            <pc:docMk/>
            <pc:sldMasterMk cId="2056916821" sldId="2147483818"/>
            <pc:sldLayoutMk cId="3176331029" sldId="2147483819"/>
          </pc:sldLayoutMkLst>
        </pc:sldLayoutChg>
        <pc:sldLayoutChg chg="del">
          <pc:chgData name="Sibal-Valdez, Jessica Anne" userId="94b097dd-be1a-4964-a6cb-fa7089dac6bb" providerId="ADAL" clId="{878B2AF8-1574-4FE7-8362-9D50C243DB39}" dt="2024-08-08T07:14:16.546" v="57" actId="2696"/>
          <pc:sldLayoutMkLst>
            <pc:docMk/>
            <pc:sldMasterMk cId="2056916821" sldId="2147483818"/>
            <pc:sldLayoutMk cId="2066563151" sldId="2147483820"/>
          </pc:sldLayoutMkLst>
        </pc:sldLayoutChg>
        <pc:sldLayoutChg chg="del">
          <pc:chgData name="Sibal-Valdez, Jessica Anne" userId="94b097dd-be1a-4964-a6cb-fa7089dac6bb" providerId="ADAL" clId="{878B2AF8-1574-4FE7-8362-9D50C243DB39}" dt="2024-08-08T07:14:16.714" v="58" actId="2696"/>
          <pc:sldLayoutMkLst>
            <pc:docMk/>
            <pc:sldMasterMk cId="2056916821" sldId="2147483818"/>
            <pc:sldLayoutMk cId="2309893541" sldId="2147483821"/>
          </pc:sldLayoutMkLst>
        </pc:sldLayoutChg>
        <pc:sldLayoutChg chg="del">
          <pc:chgData name="Sibal-Valdez, Jessica Anne" userId="94b097dd-be1a-4964-a6cb-fa7089dac6bb" providerId="ADAL" clId="{878B2AF8-1574-4FE7-8362-9D50C243DB39}" dt="2024-08-08T07:14:16.894" v="59" actId="2696"/>
          <pc:sldLayoutMkLst>
            <pc:docMk/>
            <pc:sldMasterMk cId="2056916821" sldId="2147483818"/>
            <pc:sldLayoutMk cId="3526096533" sldId="2147483822"/>
          </pc:sldLayoutMkLst>
        </pc:sldLayoutChg>
        <pc:sldLayoutChg chg="del">
          <pc:chgData name="Sibal-Valdez, Jessica Anne" userId="94b097dd-be1a-4964-a6cb-fa7089dac6bb" providerId="ADAL" clId="{878B2AF8-1574-4FE7-8362-9D50C243DB39}" dt="2024-08-08T07:14:17.094" v="60" actId="2696"/>
          <pc:sldLayoutMkLst>
            <pc:docMk/>
            <pc:sldMasterMk cId="2056916821" sldId="2147483818"/>
            <pc:sldLayoutMk cId="2271033647" sldId="2147483823"/>
          </pc:sldLayoutMkLst>
        </pc:sldLayoutChg>
        <pc:sldLayoutChg chg="del">
          <pc:chgData name="Sibal-Valdez, Jessica Anne" userId="94b097dd-be1a-4964-a6cb-fa7089dac6bb" providerId="ADAL" clId="{878B2AF8-1574-4FE7-8362-9D50C243DB39}" dt="2024-08-08T07:14:20.515" v="61" actId="2696"/>
          <pc:sldLayoutMkLst>
            <pc:docMk/>
            <pc:sldMasterMk cId="2056916821" sldId="2147483818"/>
            <pc:sldLayoutMk cId="2421183220" sldId="2147483837"/>
          </pc:sldLayoutMkLst>
        </pc:sldLayoutChg>
      </pc:sldMasterChg>
      <pc:sldMasterChg chg="delSldLayout">
        <pc:chgData name="Sibal-Valdez, Jessica Anne" userId="94b097dd-be1a-4964-a6cb-fa7089dac6bb" providerId="ADAL" clId="{878B2AF8-1574-4FE7-8362-9D50C243DB39}" dt="2024-08-08T07:14:22.582" v="62" actId="2696"/>
        <pc:sldMasterMkLst>
          <pc:docMk/>
          <pc:sldMasterMk cId="1328068124" sldId="2147483844"/>
        </pc:sldMasterMkLst>
        <pc:sldLayoutChg chg="del">
          <pc:chgData name="Sibal-Valdez, Jessica Anne" userId="94b097dd-be1a-4964-a6cb-fa7089dac6bb" providerId="ADAL" clId="{878B2AF8-1574-4FE7-8362-9D50C243DB39}" dt="2024-08-08T07:14:22.582" v="62" actId="2696"/>
          <pc:sldLayoutMkLst>
            <pc:docMk/>
            <pc:sldMasterMk cId="1328068124" sldId="2147483844"/>
            <pc:sldLayoutMk cId="3688662356" sldId="214748384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Regular"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Regular" panose="020B0503030202060203" pitchFamily="34" charset="0"/>
              </a:defRPr>
            </a:lvl1pPr>
          </a:lstStyle>
          <a:p>
            <a:fld id="{1DE7078C-3525-4C9B-BF62-C9FD13B9A875}" type="datetimeFigureOut">
              <a:rPr lang="en-US" smtClean="0"/>
              <a:pPr/>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Regular" panose="020B050303020206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Regular" panose="020B0503030202060203" pitchFamily="34" charset="0"/>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Regular"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1.png"/><Relationship Id="rId4"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43245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Regular"/>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Regular"/>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06-10-2024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89589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06-10-2024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541564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F314A7-305B-4E0B-96B7-5B0949118DB0}" type="datetimeFigureOut">
              <a:rPr lang="en-IN" smtClean="0"/>
              <a:t>06-10-2024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4518856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F314A7-305B-4E0B-96B7-5B0949118DB0}" type="datetimeFigureOut">
              <a:rPr lang="en-IN" smtClean="0"/>
              <a:t>06-10-2024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010862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F314A7-305B-4E0B-96B7-5B0949118DB0}" type="datetimeFigureOut">
              <a:rPr lang="en-IN" smtClean="0"/>
              <a:t>06-10-2024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14143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48144646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F314A7-305B-4E0B-96B7-5B0949118DB0}" type="datetimeFigureOut">
              <a:rPr lang="en-IN" smtClean="0"/>
              <a:t>06-10-2024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654980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314A7-305B-4E0B-96B7-5B0949118DB0}" type="datetimeFigureOut">
              <a:rPr lang="en-IN" smtClean="0"/>
              <a:t>06-10-2024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480180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06-10-2024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31039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06-10-2024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570052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06-10-2024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2773787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06-10-2024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47729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tandard slide_no bullets">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Tree>
    <p:extLst>
      <p:ext uri="{BB962C8B-B14F-4D97-AF65-F5344CB8AC3E}">
        <p14:creationId xmlns:p14="http://schemas.microsoft.com/office/powerpoint/2010/main" val="13926254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3A33DB62-CB79-01CF-0DF4-C353DADFAAF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24" y="0"/>
            <a:ext cx="12188952" cy="2552564"/>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468" y="419100"/>
            <a:ext cx="11429532" cy="1136715"/>
          </a:xfrm>
        </p:spPr>
        <p:txBody>
          <a:bodyPr anchor="b"/>
          <a:lstStyle>
            <a:lvl1pPr>
              <a:defRPr sz="3200">
                <a:solidFill>
                  <a:schemeClr val="tx1"/>
                </a:solidFill>
              </a:defRPr>
            </a:lvl1pPr>
          </a:lstStyle>
          <a:p>
            <a:r>
              <a:rPr lang="en-US"/>
              <a:t>Section title 54pt</a:t>
            </a:r>
          </a:p>
        </p:txBody>
      </p:sp>
      <p:sp>
        <p:nvSpPr>
          <p:cNvPr id="3" name="Rectangle 2">
            <a:extLst>
              <a:ext uri="{FF2B5EF4-FFF2-40B4-BE49-F238E27FC236}">
                <a16:creationId xmlns:a16="http://schemas.microsoft.com/office/drawing/2014/main" id="{08EE863A-38DC-4F4B-8B58-9CC36870A6E3}"/>
              </a:ext>
            </a:extLst>
          </p:cNvPr>
          <p:cNvSpPr/>
          <p:nvPr userDrawn="1"/>
        </p:nvSpPr>
        <p:spPr>
          <a:xfrm>
            <a:off x="381000" y="1828800"/>
            <a:ext cx="11430000" cy="4464000"/>
          </a:xfrm>
          <a:prstGeom prst="rect">
            <a:avLst/>
          </a:prstGeom>
          <a:solidFill>
            <a:schemeClr val="tx1"/>
          </a:solidFill>
          <a:ln>
            <a:noFill/>
          </a:ln>
          <a:effectLst>
            <a:outerShdw blurRad="1524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8" name="Content Placeholder 7">
            <a:extLst>
              <a:ext uri="{FF2B5EF4-FFF2-40B4-BE49-F238E27FC236}">
                <a16:creationId xmlns:a16="http://schemas.microsoft.com/office/drawing/2014/main" id="{F6637B6D-6853-48B0-A904-9D5297D9E382}"/>
              </a:ext>
            </a:extLst>
          </p:cNvPr>
          <p:cNvSpPr>
            <a:spLocks noGrp="1"/>
          </p:cNvSpPr>
          <p:nvPr>
            <p:ph sz="quarter" idx="10"/>
          </p:nvPr>
        </p:nvSpPr>
        <p:spPr>
          <a:xfrm>
            <a:off x="642937" y="2554288"/>
            <a:ext cx="10906125" cy="3478212"/>
          </a:xfrm>
        </p:spPr>
        <p:txBody>
          <a:bodyPr/>
          <a:lstStyle>
            <a:lvl1pPr>
              <a:lnSpc>
                <a:spcPct val="120000"/>
              </a:lnSpc>
              <a:spcAft>
                <a:spcPts val="1200"/>
              </a:spcAft>
              <a:defRPr sz="1400">
                <a:solidFill>
                  <a:schemeClr val="bg1"/>
                </a:solidFill>
                <a:latin typeface="+mj-lt"/>
              </a:defRPr>
            </a:lvl1pPr>
            <a:lvl2pPr>
              <a:lnSpc>
                <a:spcPct val="120000"/>
              </a:lnSpc>
              <a:spcAft>
                <a:spcPts val="1200"/>
              </a:spcAft>
              <a:defRPr sz="1400">
                <a:solidFill>
                  <a:schemeClr val="bg1"/>
                </a:solidFill>
                <a:latin typeface="+mj-lt"/>
              </a:defRPr>
            </a:lvl2pPr>
            <a:lvl3pPr>
              <a:lnSpc>
                <a:spcPct val="120000"/>
              </a:lnSpc>
              <a:spcAft>
                <a:spcPts val="1200"/>
              </a:spcAft>
              <a:defRPr sz="1400">
                <a:solidFill>
                  <a:schemeClr val="bg1"/>
                </a:solidFill>
                <a:latin typeface="+mj-lt"/>
              </a:defRPr>
            </a:lvl3pPr>
            <a:lvl4pPr>
              <a:lnSpc>
                <a:spcPct val="120000"/>
              </a:lnSpc>
              <a:spcAft>
                <a:spcPts val="1200"/>
              </a:spcAft>
              <a:defRPr sz="1400">
                <a:solidFill>
                  <a:schemeClr val="bg1"/>
                </a:solidFill>
                <a:latin typeface="+mj-lt"/>
              </a:defRPr>
            </a:lvl4pPr>
            <a:lvl5pPr>
              <a:lnSpc>
                <a:spcPct val="120000"/>
              </a:lnSpc>
              <a:spcAft>
                <a:spcPts val="1200"/>
              </a:spcAft>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2" name="Picture 11" descr="A picture containing drawing, clock&#10;&#10;Description automatically generated">
            <a:extLst>
              <a:ext uri="{FF2B5EF4-FFF2-40B4-BE49-F238E27FC236}">
                <a16:creationId xmlns:a16="http://schemas.microsoft.com/office/drawing/2014/main" id="{82241DB8-C3B3-46F2-630C-A8500C84313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17" name="TextBox 16">
            <a:extLst>
              <a:ext uri="{FF2B5EF4-FFF2-40B4-BE49-F238E27FC236}">
                <a16:creationId xmlns:a16="http://schemas.microsoft.com/office/drawing/2014/main" id="{089C4459-4FCF-36D1-7012-CD1D3645DE93}"/>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18" name="TextBox 17">
            <a:extLst>
              <a:ext uri="{FF2B5EF4-FFF2-40B4-BE49-F238E27FC236}">
                <a16:creationId xmlns:a16="http://schemas.microsoft.com/office/drawing/2014/main" id="{CA08A999-4567-2B8E-A91C-3B1A267EBCD4}"/>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9" name="Slide Number Placeholder 6">
            <a:extLst>
              <a:ext uri="{FF2B5EF4-FFF2-40B4-BE49-F238E27FC236}">
                <a16:creationId xmlns:a16="http://schemas.microsoft.com/office/drawing/2014/main" id="{439EE47E-6A8D-85A1-A7CD-451E65CFB19A}"/>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39370577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9124D07-1463-DF1A-9DED-E59CF2A7DE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24" y="0"/>
            <a:ext cx="12188952" cy="2552564"/>
          </a:xfrm>
          <a:prstGeom prst="rect">
            <a:avLst/>
          </a:prstGeom>
        </p:spPr>
      </p:pic>
      <p:sp>
        <p:nvSpPr>
          <p:cNvPr id="3" name="Rectangle 2">
            <a:extLst>
              <a:ext uri="{FF2B5EF4-FFF2-40B4-BE49-F238E27FC236}">
                <a16:creationId xmlns:a16="http://schemas.microsoft.com/office/drawing/2014/main" id="{08EE863A-38DC-4F4B-8B58-9CC36870A6E3}"/>
              </a:ext>
            </a:extLst>
          </p:cNvPr>
          <p:cNvSpPr/>
          <p:nvPr userDrawn="1"/>
        </p:nvSpPr>
        <p:spPr>
          <a:xfrm>
            <a:off x="381000" y="578471"/>
            <a:ext cx="11430000" cy="5733429"/>
          </a:xfrm>
          <a:prstGeom prst="rect">
            <a:avLst/>
          </a:prstGeom>
          <a:solidFill>
            <a:schemeClr val="tx1"/>
          </a:solidFill>
          <a:ln>
            <a:noFill/>
          </a:ln>
          <a:effectLst>
            <a:outerShdw blurRad="1524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8" name="Content Placeholder 7">
            <a:extLst>
              <a:ext uri="{FF2B5EF4-FFF2-40B4-BE49-F238E27FC236}">
                <a16:creationId xmlns:a16="http://schemas.microsoft.com/office/drawing/2014/main" id="{F6637B6D-6853-48B0-A904-9D5297D9E382}"/>
              </a:ext>
            </a:extLst>
          </p:cNvPr>
          <p:cNvSpPr>
            <a:spLocks noGrp="1"/>
          </p:cNvSpPr>
          <p:nvPr>
            <p:ph sz="quarter" idx="10"/>
          </p:nvPr>
        </p:nvSpPr>
        <p:spPr>
          <a:xfrm>
            <a:off x="642937" y="1429171"/>
            <a:ext cx="10906125" cy="3478212"/>
          </a:xfrm>
        </p:spPr>
        <p:txBody>
          <a:bodyPr/>
          <a:lstStyle>
            <a:lvl1pPr>
              <a:lnSpc>
                <a:spcPct val="120000"/>
              </a:lnSpc>
              <a:spcAft>
                <a:spcPts val="1200"/>
              </a:spcAft>
              <a:defRPr sz="1400">
                <a:solidFill>
                  <a:schemeClr val="bg1"/>
                </a:solidFill>
                <a:latin typeface="+mj-lt"/>
              </a:defRPr>
            </a:lvl1pPr>
            <a:lvl2pPr>
              <a:lnSpc>
                <a:spcPct val="120000"/>
              </a:lnSpc>
              <a:spcAft>
                <a:spcPts val="1200"/>
              </a:spcAft>
              <a:defRPr sz="1400">
                <a:solidFill>
                  <a:schemeClr val="bg1"/>
                </a:solidFill>
                <a:latin typeface="+mj-lt"/>
              </a:defRPr>
            </a:lvl2pPr>
            <a:lvl3pPr>
              <a:lnSpc>
                <a:spcPct val="120000"/>
              </a:lnSpc>
              <a:spcAft>
                <a:spcPts val="1200"/>
              </a:spcAft>
              <a:defRPr sz="1400">
                <a:solidFill>
                  <a:schemeClr val="bg1"/>
                </a:solidFill>
                <a:latin typeface="+mj-lt"/>
              </a:defRPr>
            </a:lvl3pPr>
            <a:lvl4pPr>
              <a:lnSpc>
                <a:spcPct val="120000"/>
              </a:lnSpc>
              <a:spcAft>
                <a:spcPts val="1200"/>
              </a:spcAft>
              <a:defRPr sz="1400">
                <a:solidFill>
                  <a:schemeClr val="bg1"/>
                </a:solidFill>
                <a:latin typeface="+mj-lt"/>
              </a:defRPr>
            </a:lvl4pPr>
            <a:lvl5pPr>
              <a:lnSpc>
                <a:spcPct val="120000"/>
              </a:lnSpc>
              <a:spcAft>
                <a:spcPts val="1200"/>
              </a:spcAft>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0" name="Picture 19" descr="A picture containing drawing, clock&#10;&#10;Description automatically generated">
            <a:extLst>
              <a:ext uri="{FF2B5EF4-FFF2-40B4-BE49-F238E27FC236}">
                <a16:creationId xmlns:a16="http://schemas.microsoft.com/office/drawing/2014/main" id="{1DD33DB6-17D3-1D21-045A-180E4602B97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21" name="TextBox 20">
            <a:extLst>
              <a:ext uri="{FF2B5EF4-FFF2-40B4-BE49-F238E27FC236}">
                <a16:creationId xmlns:a16="http://schemas.microsoft.com/office/drawing/2014/main" id="{8EEE450D-2C41-6015-13CA-9EA3F89E2D99}"/>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22" name="TextBox 21">
            <a:extLst>
              <a:ext uri="{FF2B5EF4-FFF2-40B4-BE49-F238E27FC236}">
                <a16:creationId xmlns:a16="http://schemas.microsoft.com/office/drawing/2014/main" id="{4C3E56D5-513D-4066-1E23-D723C12F63C6}"/>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Slide Number Placeholder 6">
            <a:extLst>
              <a:ext uri="{FF2B5EF4-FFF2-40B4-BE49-F238E27FC236}">
                <a16:creationId xmlns:a16="http://schemas.microsoft.com/office/drawing/2014/main" id="{FD0C551F-56AD-EFB0-9141-BC26B724B8C4}"/>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
        <p:nvSpPr>
          <p:cNvPr id="10" name="Title 1">
            <a:extLst>
              <a:ext uri="{FF2B5EF4-FFF2-40B4-BE49-F238E27FC236}">
                <a16:creationId xmlns:a16="http://schemas.microsoft.com/office/drawing/2014/main" id="{AEC4986B-0CF1-4791-AE40-063D1C0DC51C}"/>
              </a:ext>
            </a:extLst>
          </p:cNvPr>
          <p:cNvSpPr>
            <a:spLocks noGrp="1"/>
          </p:cNvSpPr>
          <p:nvPr>
            <p:ph type="title" hasCustomPrompt="1"/>
          </p:nvPr>
        </p:nvSpPr>
        <p:spPr>
          <a:xfrm>
            <a:off x="642936" y="859347"/>
            <a:ext cx="10906125" cy="393954"/>
          </a:xfrm>
        </p:spPr>
        <p:txBody>
          <a:bodyPr wrap="square" anchor="t">
            <a:spAutoFit/>
          </a:bodyPr>
          <a:lstStyle>
            <a:lvl1pPr>
              <a:defRPr sz="3200">
                <a:solidFill>
                  <a:schemeClr val="bg1"/>
                </a:solidFill>
              </a:defRPr>
            </a:lvl1pPr>
          </a:lstStyle>
          <a:p>
            <a:r>
              <a:rPr lang="en-US"/>
              <a:t>Section title 32pt</a:t>
            </a:r>
          </a:p>
        </p:txBody>
      </p:sp>
    </p:spTree>
    <p:extLst>
      <p:ext uri="{BB962C8B-B14F-4D97-AF65-F5344CB8AC3E}">
        <p14:creationId xmlns:p14="http://schemas.microsoft.com/office/powerpoint/2010/main" val="18624618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1EEA6CD-FE2B-3518-7363-CCD1F2D9BC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808" y="130129"/>
            <a:ext cx="11920383" cy="6597741"/>
          </a:xfrm>
          <a:prstGeom prst="rect">
            <a:avLst/>
          </a:prstGeom>
        </p:spPr>
      </p:pic>
      <p:pic>
        <p:nvPicPr>
          <p:cNvPr id="10" name="Picture 9" descr="A picture containing drawing, clock&#10;&#10;Description automatically generated">
            <a:extLst>
              <a:ext uri="{FF2B5EF4-FFF2-40B4-BE49-F238E27FC236}">
                <a16:creationId xmlns:a16="http://schemas.microsoft.com/office/drawing/2014/main" id="{EA394997-029E-65F2-A4C5-F8AA26A410C2}"/>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11" name="TextBox 10">
            <a:extLst>
              <a:ext uri="{FF2B5EF4-FFF2-40B4-BE49-F238E27FC236}">
                <a16:creationId xmlns:a16="http://schemas.microsoft.com/office/drawing/2014/main" id="{DFE23304-5345-1EDA-115D-84317B6E5D67}"/>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12" name="TextBox 11">
            <a:extLst>
              <a:ext uri="{FF2B5EF4-FFF2-40B4-BE49-F238E27FC236}">
                <a16:creationId xmlns:a16="http://schemas.microsoft.com/office/drawing/2014/main" id="{3FA9937F-4EA5-9B8D-55F7-58793CF784A2}"/>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3" name="Slide Number Placeholder 6">
            <a:extLst>
              <a:ext uri="{FF2B5EF4-FFF2-40B4-BE49-F238E27FC236}">
                <a16:creationId xmlns:a16="http://schemas.microsoft.com/office/drawing/2014/main" id="{86D91864-15A9-8B36-C349-D42D2ECAA2B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20746111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guide id="3" orient="horz" pos="6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1EEA6CD-FE2B-3518-7363-CCD1F2D9BC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1" cy="6858000"/>
          </a:xfrm>
          <a:prstGeom prst="rect">
            <a:avLst/>
          </a:prstGeom>
        </p:spPr>
      </p:pic>
      <p:pic>
        <p:nvPicPr>
          <p:cNvPr id="10" name="Picture 9" descr="A picture containing drawing, clock&#10;&#10;Description automatically generated">
            <a:extLst>
              <a:ext uri="{FF2B5EF4-FFF2-40B4-BE49-F238E27FC236}">
                <a16:creationId xmlns:a16="http://schemas.microsoft.com/office/drawing/2014/main" id="{EA394997-029E-65F2-A4C5-F8AA26A410C2}"/>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11" name="TextBox 10">
            <a:extLst>
              <a:ext uri="{FF2B5EF4-FFF2-40B4-BE49-F238E27FC236}">
                <a16:creationId xmlns:a16="http://schemas.microsoft.com/office/drawing/2014/main" id="{DFE23304-5345-1EDA-115D-84317B6E5D67}"/>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12" name="TextBox 11">
            <a:extLst>
              <a:ext uri="{FF2B5EF4-FFF2-40B4-BE49-F238E27FC236}">
                <a16:creationId xmlns:a16="http://schemas.microsoft.com/office/drawing/2014/main" id="{3FA9937F-4EA5-9B8D-55F7-58793CF784A2}"/>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3" name="Slide Number Placeholder 6">
            <a:extLst>
              <a:ext uri="{FF2B5EF4-FFF2-40B4-BE49-F238E27FC236}">
                <a16:creationId xmlns:a16="http://schemas.microsoft.com/office/drawing/2014/main" id="{86D91864-15A9-8B36-C349-D42D2ECAA2B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1299388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guide id="3" orient="horz" pos="6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drawing, clock&#10;&#10;Description automatically generated">
            <a:extLst>
              <a:ext uri="{FF2B5EF4-FFF2-40B4-BE49-F238E27FC236}">
                <a16:creationId xmlns:a16="http://schemas.microsoft.com/office/drawing/2014/main" id="{1FEDEF5E-B65C-2B39-3CDB-C6C5E33B880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8" name="TextBox 7">
            <a:extLst>
              <a:ext uri="{FF2B5EF4-FFF2-40B4-BE49-F238E27FC236}">
                <a16:creationId xmlns:a16="http://schemas.microsoft.com/office/drawing/2014/main" id="{7047D570-694E-0244-1B53-4703C3406F1E}"/>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9" name="TextBox 8">
            <a:extLst>
              <a:ext uri="{FF2B5EF4-FFF2-40B4-BE49-F238E27FC236}">
                <a16:creationId xmlns:a16="http://schemas.microsoft.com/office/drawing/2014/main" id="{9DA52F56-61B4-78B0-9630-E2673BFB81EB}"/>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14" name="Slide Number Placeholder 6">
            <a:extLst>
              <a:ext uri="{FF2B5EF4-FFF2-40B4-BE49-F238E27FC236}">
                <a16:creationId xmlns:a16="http://schemas.microsoft.com/office/drawing/2014/main" id="{7DDBC2DF-6E62-B90B-3875-CA1D1BA66972}"/>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456434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guide id="3" orient="horz" pos="6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Team">
    <p:bg>
      <p:bgPr>
        <a:solidFill>
          <a:schemeClr val="tx1"/>
        </a:soli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E1337FA5-A70C-9EE8-26C7-E9AADAA33D8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808" y="130129"/>
            <a:ext cx="11920383" cy="6597741"/>
          </a:xfrm>
          <a:prstGeom prst="rect">
            <a:avLst/>
          </a:prstGeom>
        </p:spPr>
      </p:pic>
      <p:pic>
        <p:nvPicPr>
          <p:cNvPr id="25" name="Picture 24" descr="A picture containing drawing, clock&#10;&#10;Description automatically generated">
            <a:extLst>
              <a:ext uri="{FF2B5EF4-FFF2-40B4-BE49-F238E27FC236}">
                <a16:creationId xmlns:a16="http://schemas.microsoft.com/office/drawing/2014/main" id="{540970C0-70D4-E2CC-0F29-AC1BFC4EC57D}"/>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26" name="TextBox 25">
            <a:extLst>
              <a:ext uri="{FF2B5EF4-FFF2-40B4-BE49-F238E27FC236}">
                <a16:creationId xmlns:a16="http://schemas.microsoft.com/office/drawing/2014/main" id="{48685F17-2D51-6747-A26D-2D218FF8DD93}"/>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27" name="TextBox 26">
            <a:extLst>
              <a:ext uri="{FF2B5EF4-FFF2-40B4-BE49-F238E27FC236}">
                <a16:creationId xmlns:a16="http://schemas.microsoft.com/office/drawing/2014/main" id="{F10A5AFE-18D4-247D-A86B-3C05EE1FD680}"/>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28" name="Slide Number Placeholder 6">
            <a:extLst>
              <a:ext uri="{FF2B5EF4-FFF2-40B4-BE49-F238E27FC236}">
                <a16:creationId xmlns:a16="http://schemas.microsoft.com/office/drawing/2014/main" id="{8B637B5E-A052-73DA-AC74-FCF7E65323E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
        <p:nvSpPr>
          <p:cNvPr id="4" name="Picture Placeholder 3">
            <a:extLst>
              <a:ext uri="{FF2B5EF4-FFF2-40B4-BE49-F238E27FC236}">
                <a16:creationId xmlns:a16="http://schemas.microsoft.com/office/drawing/2014/main" id="{21381AE8-13A8-F06B-24ED-D14AD53C3643}"/>
              </a:ext>
            </a:extLst>
          </p:cNvPr>
          <p:cNvSpPr>
            <a:spLocks noGrp="1" noChangeAspect="1"/>
          </p:cNvSpPr>
          <p:nvPr>
            <p:ph type="pic" sz="quarter" idx="10"/>
          </p:nvPr>
        </p:nvSpPr>
        <p:spPr>
          <a:xfrm>
            <a:off x="1143000" y="2321473"/>
            <a:ext cx="1620000" cy="1620000"/>
          </a:xfrm>
          <a:prstGeom prst="flowChartConnector">
            <a:avLst/>
          </a:prstGeom>
          <a:solidFill>
            <a:schemeClr val="tx1"/>
          </a:solidFill>
          <a:effectLst/>
        </p:spPr>
        <p:txBody>
          <a:bodyPr/>
          <a:lstStyle/>
          <a:p>
            <a:endParaRPr lang="en-IN"/>
          </a:p>
        </p:txBody>
      </p:sp>
      <p:sp>
        <p:nvSpPr>
          <p:cNvPr id="6" name="Text Placeholder 5">
            <a:extLst>
              <a:ext uri="{FF2B5EF4-FFF2-40B4-BE49-F238E27FC236}">
                <a16:creationId xmlns:a16="http://schemas.microsoft.com/office/drawing/2014/main" id="{88EF06B3-1844-84A8-E661-FFA40975D942}"/>
              </a:ext>
            </a:extLst>
          </p:cNvPr>
          <p:cNvSpPr>
            <a:spLocks noGrp="1"/>
          </p:cNvSpPr>
          <p:nvPr>
            <p:ph type="body" sz="quarter" idx="11"/>
          </p:nvPr>
        </p:nvSpPr>
        <p:spPr>
          <a:xfrm>
            <a:off x="1142999"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0" name="Text Placeholder 29">
            <a:extLst>
              <a:ext uri="{FF2B5EF4-FFF2-40B4-BE49-F238E27FC236}">
                <a16:creationId xmlns:a16="http://schemas.microsoft.com/office/drawing/2014/main" id="{07D271E0-0BA0-0A2F-910F-1206DDD058E8}"/>
              </a:ext>
            </a:extLst>
          </p:cNvPr>
          <p:cNvSpPr>
            <a:spLocks noGrp="1"/>
          </p:cNvSpPr>
          <p:nvPr>
            <p:ph type="body" sz="quarter" idx="12"/>
          </p:nvPr>
        </p:nvSpPr>
        <p:spPr>
          <a:xfrm>
            <a:off x="1143000"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1" name="Picture Placeholder 3">
            <a:extLst>
              <a:ext uri="{FF2B5EF4-FFF2-40B4-BE49-F238E27FC236}">
                <a16:creationId xmlns:a16="http://schemas.microsoft.com/office/drawing/2014/main" id="{D463BDEB-F525-C5BB-5BA2-F4E661D66AAD}"/>
              </a:ext>
            </a:extLst>
          </p:cNvPr>
          <p:cNvSpPr>
            <a:spLocks noGrp="1" noChangeAspect="1"/>
          </p:cNvSpPr>
          <p:nvPr>
            <p:ph type="pic" sz="quarter" idx="13"/>
          </p:nvPr>
        </p:nvSpPr>
        <p:spPr>
          <a:xfrm>
            <a:off x="3847933" y="2321473"/>
            <a:ext cx="1620000" cy="1620000"/>
          </a:xfrm>
          <a:prstGeom prst="flowChartConnector">
            <a:avLst/>
          </a:prstGeom>
          <a:solidFill>
            <a:schemeClr val="tx1"/>
          </a:solidFill>
          <a:effectLst/>
        </p:spPr>
        <p:txBody>
          <a:bodyPr/>
          <a:lstStyle/>
          <a:p>
            <a:endParaRPr lang="en-IN"/>
          </a:p>
        </p:txBody>
      </p:sp>
      <p:sp>
        <p:nvSpPr>
          <p:cNvPr id="32" name="Text Placeholder 5">
            <a:extLst>
              <a:ext uri="{FF2B5EF4-FFF2-40B4-BE49-F238E27FC236}">
                <a16:creationId xmlns:a16="http://schemas.microsoft.com/office/drawing/2014/main" id="{93906B97-A8D1-ADD7-E91D-BC19A4D04F7F}"/>
              </a:ext>
            </a:extLst>
          </p:cNvPr>
          <p:cNvSpPr>
            <a:spLocks noGrp="1"/>
          </p:cNvSpPr>
          <p:nvPr>
            <p:ph type="body" sz="quarter" idx="14"/>
          </p:nvPr>
        </p:nvSpPr>
        <p:spPr>
          <a:xfrm>
            <a:off x="3847932"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3" name="Text Placeholder 29">
            <a:extLst>
              <a:ext uri="{FF2B5EF4-FFF2-40B4-BE49-F238E27FC236}">
                <a16:creationId xmlns:a16="http://schemas.microsoft.com/office/drawing/2014/main" id="{8923D737-C362-01DF-05E2-7DEBCD04F012}"/>
              </a:ext>
            </a:extLst>
          </p:cNvPr>
          <p:cNvSpPr>
            <a:spLocks noGrp="1"/>
          </p:cNvSpPr>
          <p:nvPr>
            <p:ph type="body" sz="quarter" idx="15"/>
          </p:nvPr>
        </p:nvSpPr>
        <p:spPr>
          <a:xfrm>
            <a:off x="3847933"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4" name="Picture Placeholder 3">
            <a:extLst>
              <a:ext uri="{FF2B5EF4-FFF2-40B4-BE49-F238E27FC236}">
                <a16:creationId xmlns:a16="http://schemas.microsoft.com/office/drawing/2014/main" id="{95C1AAF7-B406-4998-037D-03AA2962D382}"/>
              </a:ext>
            </a:extLst>
          </p:cNvPr>
          <p:cNvSpPr>
            <a:spLocks noGrp="1" noChangeAspect="1"/>
          </p:cNvSpPr>
          <p:nvPr>
            <p:ph type="pic" sz="quarter" idx="16"/>
          </p:nvPr>
        </p:nvSpPr>
        <p:spPr>
          <a:xfrm>
            <a:off x="6552866" y="2321473"/>
            <a:ext cx="1620000" cy="1620000"/>
          </a:xfrm>
          <a:prstGeom prst="flowChartConnector">
            <a:avLst/>
          </a:prstGeom>
          <a:solidFill>
            <a:schemeClr val="tx1"/>
          </a:solidFill>
          <a:effectLst/>
        </p:spPr>
        <p:txBody>
          <a:bodyPr/>
          <a:lstStyle/>
          <a:p>
            <a:endParaRPr lang="en-IN"/>
          </a:p>
        </p:txBody>
      </p:sp>
      <p:sp>
        <p:nvSpPr>
          <p:cNvPr id="35" name="Text Placeholder 5">
            <a:extLst>
              <a:ext uri="{FF2B5EF4-FFF2-40B4-BE49-F238E27FC236}">
                <a16:creationId xmlns:a16="http://schemas.microsoft.com/office/drawing/2014/main" id="{528D6CD2-2F8C-2351-691E-BBA769EAF35B}"/>
              </a:ext>
            </a:extLst>
          </p:cNvPr>
          <p:cNvSpPr>
            <a:spLocks noGrp="1"/>
          </p:cNvSpPr>
          <p:nvPr>
            <p:ph type="body" sz="quarter" idx="17"/>
          </p:nvPr>
        </p:nvSpPr>
        <p:spPr>
          <a:xfrm>
            <a:off x="6552865"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6" name="Text Placeholder 29">
            <a:extLst>
              <a:ext uri="{FF2B5EF4-FFF2-40B4-BE49-F238E27FC236}">
                <a16:creationId xmlns:a16="http://schemas.microsoft.com/office/drawing/2014/main" id="{8A8762DD-0FEA-B4A3-3374-C4785A9D494A}"/>
              </a:ext>
            </a:extLst>
          </p:cNvPr>
          <p:cNvSpPr>
            <a:spLocks noGrp="1"/>
          </p:cNvSpPr>
          <p:nvPr>
            <p:ph type="body" sz="quarter" idx="18"/>
          </p:nvPr>
        </p:nvSpPr>
        <p:spPr>
          <a:xfrm>
            <a:off x="6552866"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7" name="Picture Placeholder 3">
            <a:extLst>
              <a:ext uri="{FF2B5EF4-FFF2-40B4-BE49-F238E27FC236}">
                <a16:creationId xmlns:a16="http://schemas.microsoft.com/office/drawing/2014/main" id="{AE1DE6DE-E888-B10E-D254-D373731EBBE7}"/>
              </a:ext>
            </a:extLst>
          </p:cNvPr>
          <p:cNvSpPr>
            <a:spLocks noGrp="1" noChangeAspect="1"/>
          </p:cNvSpPr>
          <p:nvPr>
            <p:ph type="pic" sz="quarter" idx="19"/>
          </p:nvPr>
        </p:nvSpPr>
        <p:spPr>
          <a:xfrm>
            <a:off x="9257800" y="2321473"/>
            <a:ext cx="1620000" cy="1620000"/>
          </a:xfrm>
          <a:prstGeom prst="flowChartConnector">
            <a:avLst/>
          </a:prstGeom>
          <a:solidFill>
            <a:schemeClr val="tx1"/>
          </a:solidFill>
          <a:effectLst/>
        </p:spPr>
        <p:txBody>
          <a:bodyPr/>
          <a:lstStyle/>
          <a:p>
            <a:endParaRPr lang="en-IN"/>
          </a:p>
        </p:txBody>
      </p:sp>
      <p:sp>
        <p:nvSpPr>
          <p:cNvPr id="38" name="Text Placeholder 5">
            <a:extLst>
              <a:ext uri="{FF2B5EF4-FFF2-40B4-BE49-F238E27FC236}">
                <a16:creationId xmlns:a16="http://schemas.microsoft.com/office/drawing/2014/main" id="{89180913-74D9-8A36-616A-4AAB1AC64004}"/>
              </a:ext>
            </a:extLst>
          </p:cNvPr>
          <p:cNvSpPr>
            <a:spLocks noGrp="1"/>
          </p:cNvSpPr>
          <p:nvPr>
            <p:ph type="body" sz="quarter" idx="20"/>
          </p:nvPr>
        </p:nvSpPr>
        <p:spPr>
          <a:xfrm>
            <a:off x="9257799"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9" name="Text Placeholder 29">
            <a:extLst>
              <a:ext uri="{FF2B5EF4-FFF2-40B4-BE49-F238E27FC236}">
                <a16:creationId xmlns:a16="http://schemas.microsoft.com/office/drawing/2014/main" id="{F314B5EF-FDA2-EC49-B4E7-063614D4DD81}"/>
              </a:ext>
            </a:extLst>
          </p:cNvPr>
          <p:cNvSpPr>
            <a:spLocks noGrp="1"/>
          </p:cNvSpPr>
          <p:nvPr>
            <p:ph type="body" sz="quarter" idx="21"/>
          </p:nvPr>
        </p:nvSpPr>
        <p:spPr>
          <a:xfrm>
            <a:off x="9257800"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40" name="Title 1">
            <a:extLst>
              <a:ext uri="{FF2B5EF4-FFF2-40B4-BE49-F238E27FC236}">
                <a16:creationId xmlns:a16="http://schemas.microsoft.com/office/drawing/2014/main" id="{59D22BA0-2421-D65E-1FB8-6C2F8E84B5C9}"/>
              </a:ext>
            </a:extLst>
          </p:cNvPr>
          <p:cNvSpPr>
            <a:spLocks noGrp="1"/>
          </p:cNvSpPr>
          <p:nvPr>
            <p:ph type="title" hasCustomPrompt="1"/>
          </p:nvPr>
        </p:nvSpPr>
        <p:spPr>
          <a:xfrm>
            <a:off x="1143000" y="1356740"/>
            <a:ext cx="10286998" cy="443198"/>
          </a:xfrm>
        </p:spPr>
        <p:txBody>
          <a:bodyPr wrap="square" anchor="t">
            <a:spAutoFit/>
          </a:bodyPr>
          <a:lstStyle>
            <a:lvl1pPr>
              <a:defRPr sz="3600">
                <a:solidFill>
                  <a:schemeClr val="tx1"/>
                </a:solidFill>
              </a:defRPr>
            </a:lvl1pPr>
          </a:lstStyle>
          <a:p>
            <a:r>
              <a:rPr lang="en-US"/>
              <a:t>Section title 32pt</a:t>
            </a:r>
          </a:p>
        </p:txBody>
      </p:sp>
      <p:sp>
        <p:nvSpPr>
          <p:cNvPr id="43" name="Text Placeholder 42">
            <a:extLst>
              <a:ext uri="{FF2B5EF4-FFF2-40B4-BE49-F238E27FC236}">
                <a16:creationId xmlns:a16="http://schemas.microsoft.com/office/drawing/2014/main" id="{068C2A61-8D65-EA48-3357-A98833890D0E}"/>
              </a:ext>
            </a:extLst>
          </p:cNvPr>
          <p:cNvSpPr>
            <a:spLocks noGrp="1"/>
          </p:cNvSpPr>
          <p:nvPr>
            <p:ph type="body" sz="quarter" idx="22"/>
          </p:nvPr>
        </p:nvSpPr>
        <p:spPr>
          <a:xfrm>
            <a:off x="1143000" y="933002"/>
            <a:ext cx="10287000" cy="292100"/>
          </a:xfrm>
        </p:spPr>
        <p:txBody>
          <a:bodyPr/>
          <a:lstStyle>
            <a:lvl1pPr>
              <a:defRPr sz="2000" b="1">
                <a:solidFill>
                  <a:schemeClr val="tx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2000" b="1">
                <a:solidFill>
                  <a:schemeClr val="accent1"/>
                </a:solidFill>
              </a:defRPr>
            </a:lvl5pPr>
          </a:lstStyle>
          <a:p>
            <a:pPr lvl="0"/>
            <a:r>
              <a:rPr lang="en-US"/>
              <a:t>Click to edit Master text styles</a:t>
            </a:r>
            <a:endParaRPr lang="en-IN"/>
          </a:p>
        </p:txBody>
      </p:sp>
    </p:spTree>
    <p:extLst>
      <p:ext uri="{BB962C8B-B14F-4D97-AF65-F5344CB8AC3E}">
        <p14:creationId xmlns:p14="http://schemas.microsoft.com/office/powerpoint/2010/main" val="10331303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502030-B187-FE51-4FE0-32C86C0F52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60841546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ayout_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180535"/>
      </p:ext>
    </p:extLst>
  </p:cSld>
  <p:clrMapOvr>
    <a:masterClrMapping/>
  </p:clrMapOvr>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ntro – Full-bleed">
    <p:bg>
      <p:bgRef idx="1001">
        <a:schemeClr val="bg1"/>
      </p:bgRef>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DE0A3BC1-0AEE-4CB4-B4CD-8EE1F2C12BD8}"/>
              </a:ext>
            </a:extLst>
          </p:cNvPr>
          <p:cNvSpPr>
            <a:spLocks noGrp="1"/>
          </p:cNvSpPr>
          <p:nvPr>
            <p:ph type="pic" sz="quarter" idx="17" hasCustomPrompt="1"/>
          </p:nvPr>
        </p:nvSpPr>
        <p:spPr>
          <a:xfrm>
            <a:off x="0" y="0"/>
            <a:ext cx="12192001" cy="6858000"/>
          </a:xfrm>
          <a:prstGeom prst="rect">
            <a:avLst/>
          </a:prstGeom>
          <a:solidFill>
            <a:schemeClr val="tx1">
              <a:lumMod val="85000"/>
            </a:schemeClr>
          </a:solidFill>
        </p:spPr>
        <p:txBody>
          <a:bodyPr lIns="720000" tIns="0" rIns="720000" bIns="900000" anchor="ctr" anchorCtr="0"/>
          <a:lstStyle>
            <a:lvl1pPr algn="l">
              <a:spcBef>
                <a:spcPts val="0"/>
              </a:spcBef>
              <a:defRPr sz="1600" b="0" cap="none" baseline="0">
                <a:latin typeface="+mn-lt"/>
              </a:defRPr>
            </a:lvl1pPr>
          </a:lstStyle>
          <a:p>
            <a:r>
              <a:rPr lang="en-US"/>
              <a:t>Click on the icon to insert image </a:t>
            </a:r>
            <a:br>
              <a:rPr lang="en-US"/>
            </a:br>
            <a:r>
              <a:rPr lang="en-US"/>
              <a:t>in placeholder and use the crop tool </a:t>
            </a:r>
            <a:br>
              <a:rPr lang="en-US"/>
            </a:br>
            <a:r>
              <a:rPr lang="en-US"/>
              <a:t>to adjust the image cropping</a:t>
            </a:r>
          </a:p>
        </p:txBody>
      </p:sp>
      <p:sp>
        <p:nvSpPr>
          <p:cNvPr id="5" name="Slide Number Placeholder 4">
            <a:extLst>
              <a:ext uri="{FF2B5EF4-FFF2-40B4-BE49-F238E27FC236}">
                <a16:creationId xmlns:a16="http://schemas.microsoft.com/office/drawing/2014/main" id="{D2ABDFE8-15BE-4A34-B9AD-FF8BB2C45945}"/>
              </a:ext>
            </a:extLst>
          </p:cNvPr>
          <p:cNvSpPr>
            <a:spLocks noGrp="1"/>
          </p:cNvSpPr>
          <p:nvPr>
            <p:ph type="sldNum" sz="quarter" idx="39"/>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8400148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ext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1341438"/>
            <a:ext cx="4068763" cy="1706562"/>
          </a:xfrm>
        </p:spPr>
        <p:txBody>
          <a:bodyPr anchor="t"/>
          <a:lstStyle>
            <a:lvl1pPr>
              <a:lnSpc>
                <a:spcPct val="90000"/>
              </a:lnSpc>
              <a:defRPr sz="3000"/>
            </a:lvl1pPr>
          </a:lstStyle>
          <a:p>
            <a:r>
              <a:rPr lang="en-GB"/>
              <a:t>Place headline here (32pt,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13248775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9167895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Cover v2">
    <p:bg>
      <p:bgPr>
        <a:solidFill>
          <a:schemeClr val="bg1"/>
        </a:solid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B032B191-CE3D-5CBE-1F1A-308C87B1559A}"/>
              </a:ext>
            </a:extLst>
          </p:cNvPr>
          <p:cNvSpPr>
            <a:spLocks noGrp="1"/>
          </p:cNvSpPr>
          <p:nvPr>
            <p:ph type="sldNum" sz="quarter" idx="2"/>
          </p:nvPr>
        </p:nvSpPr>
        <p:spPr>
          <a:xfrm>
            <a:off x="11562151" y="6443759"/>
            <a:ext cx="247262" cy="132523"/>
          </a:xfrm>
        </p:spPr>
        <p:txBody>
          <a:bodyPr/>
          <a:lstStyle/>
          <a:p>
            <a:fld id="{86CB4B4D-7CA3-9044-876B-883B54F8677D}" type="slidenum">
              <a:rPr lang="pl-PL" smtClean="0"/>
              <a:pPr/>
              <a:t>‹#›</a:t>
            </a:fld>
            <a:endParaRPr lang="pl-PL"/>
          </a:p>
        </p:txBody>
      </p:sp>
      <p:sp>
        <p:nvSpPr>
          <p:cNvPr id="3" name="Footer Placeholder 2">
            <a:extLst>
              <a:ext uri="{FF2B5EF4-FFF2-40B4-BE49-F238E27FC236}">
                <a16:creationId xmlns:a16="http://schemas.microsoft.com/office/drawing/2014/main" id="{ABEBCA51-4513-928E-944A-AF1175A8AF3C}"/>
              </a:ext>
            </a:extLst>
          </p:cNvPr>
          <p:cNvSpPr>
            <a:spLocks noGrp="1"/>
          </p:cNvSpPr>
          <p:nvPr>
            <p:ph type="ftr" sz="quarter" idx="3"/>
          </p:nvPr>
        </p:nvSpPr>
        <p:spPr>
          <a:xfrm>
            <a:off x="8373353" y="6443759"/>
            <a:ext cx="3175200" cy="132523"/>
          </a:xfrm>
          <a:prstGeom prst="rect">
            <a:avLst/>
          </a:prstGeom>
        </p:spPr>
        <p:txBody>
          <a:bodyPr lIns="0" tIns="0" rIns="0" bIns="0"/>
          <a:lstStyle>
            <a:lvl1pPr algn="r">
              <a:defRPr sz="800">
                <a:solidFill>
                  <a:schemeClr val="tx1">
                    <a:alpha val="40000"/>
                  </a:schemeClr>
                </a:solidFill>
                <a:latin typeface="+mn-lt"/>
              </a:defRPr>
            </a:lvl1pPr>
          </a:lstStyle>
          <a:p>
            <a:r>
              <a:rPr lang="en-US" dirty="0">
                <a:solidFill>
                  <a:schemeClr val="bg1"/>
                </a:solidFill>
              </a:rPr>
              <a:t>Copyright © 202</a:t>
            </a:r>
            <a:r>
              <a:rPr lang="pl-PL" dirty="0">
                <a:solidFill>
                  <a:schemeClr val="bg1"/>
                </a:solidFill>
              </a:rPr>
              <a:t>4</a:t>
            </a:r>
            <a:r>
              <a:rPr lang="en-US" dirty="0">
                <a:solidFill>
                  <a:schemeClr val="bg1"/>
                </a:solidFill>
              </a:rPr>
              <a:t> Accenture. All rights reserved.</a:t>
            </a:r>
          </a:p>
        </p:txBody>
      </p:sp>
    </p:spTree>
    <p:extLst>
      <p:ext uri="{BB962C8B-B14F-4D97-AF65-F5344CB8AC3E}">
        <p14:creationId xmlns:p14="http://schemas.microsoft.com/office/powerpoint/2010/main" val="285458407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6F1F-FA65-4EEB-BDF1-3ABAA12E286A}"/>
              </a:ext>
            </a:extLst>
          </p:cNvPr>
          <p:cNvSpPr>
            <a:spLocks noGrp="1"/>
          </p:cNvSpPr>
          <p:nvPr>
            <p:ph type="title" hasCustomPrompt="1"/>
          </p:nvPr>
        </p:nvSpPr>
        <p:spPr>
          <a:xfrm>
            <a:off x="219222" y="240215"/>
            <a:ext cx="10515600" cy="306635"/>
          </a:xfrm>
        </p:spPr>
        <p:txBody>
          <a:bodyPr lIns="0" tIns="0" rIns="0" bIns="0" anchor="t">
            <a:normAutofit/>
          </a:bodyPr>
          <a:lstStyle>
            <a:lvl1pPr>
              <a:defRPr sz="2400">
                <a:solidFill>
                  <a:srgbClr val="33CC33"/>
                </a:solidFill>
                <a:latin typeface="Graphik Black" panose="020B0A03030202060203"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5318A67-9B80-412E-9A41-C4F91B5470E8}"/>
              </a:ext>
            </a:extLst>
          </p:cNvPr>
          <p:cNvSpPr>
            <a:spLocks noGrp="1"/>
          </p:cNvSpPr>
          <p:nvPr>
            <p:ph type="sldNum" sz="quarter" idx="12"/>
          </p:nvPr>
        </p:nvSpPr>
        <p:spPr>
          <a:xfrm>
            <a:off x="9243647" y="6356350"/>
            <a:ext cx="2743200" cy="365125"/>
          </a:xfrm>
        </p:spPr>
        <p:txBody>
          <a:bodyPr/>
          <a:lstStyle/>
          <a:p>
            <a:fld id="{63FC6494-8DB7-494F-83AE-7187FC8A4273}" type="slidenum">
              <a:rPr lang="en-US" smtClean="0"/>
              <a:t>‹#›</a:t>
            </a:fld>
            <a:endParaRPr lang="en-US" dirty="0"/>
          </a:p>
        </p:txBody>
      </p:sp>
      <p:sp>
        <p:nvSpPr>
          <p:cNvPr id="15" name="TextBox 14">
            <a:extLst>
              <a:ext uri="{FF2B5EF4-FFF2-40B4-BE49-F238E27FC236}">
                <a16:creationId xmlns:a16="http://schemas.microsoft.com/office/drawing/2014/main" id="{495E9138-10C8-4D5C-96AF-BA283019769A}"/>
              </a:ext>
            </a:extLst>
          </p:cNvPr>
          <p:cNvSpPr txBox="1"/>
          <p:nvPr userDrawn="1"/>
        </p:nvSpPr>
        <p:spPr>
          <a:xfrm>
            <a:off x="3470816" y="6629400"/>
            <a:ext cx="5250368" cy="228599"/>
          </a:xfrm>
          <a:prstGeom prst="rect">
            <a:avLst/>
          </a:prstGeom>
        </p:spPr>
        <p:txBody>
          <a:bodyPr vert="horz" wrap="square" lIns="0" tIns="0" rIns="0" bIns="0" rtlCol="0" anchor="ctr">
            <a:noAutofit/>
          </a:bodyPr>
          <a:lstStyle/>
          <a:p>
            <a:pPr lvl="0" algn="ctr">
              <a:defRPr/>
            </a:pPr>
            <a:r>
              <a:rPr lang="en-US" sz="800" kern="0" dirty="0">
                <a:solidFill>
                  <a:srgbClr val="000000">
                    <a:lumMod val="65000"/>
                    <a:lumOff val="35000"/>
                  </a:srgbClr>
                </a:solidFill>
                <a:latin typeface="Graphik" panose="020B0503030202060203" pitchFamily="34" charset="0"/>
                <a:cs typeface="Arial" panose="020B0604020202020204" pitchFamily="34" charset="0"/>
              </a:rPr>
              <a:t>Copyright 2022 Accenture. All rights reserved. Accenture Confidential Information. Internal Use Only</a:t>
            </a:r>
            <a:endParaRPr kumimoji="0" lang="en-US" sz="800" i="0" u="none" strike="noStrike" kern="1200" cap="none" spc="0" normalizeH="0" baseline="0" noProof="0" dirty="0">
              <a:ln>
                <a:noFill/>
              </a:ln>
              <a:solidFill>
                <a:srgbClr val="000000"/>
              </a:solidFill>
              <a:effectLst/>
              <a:uLnTx/>
              <a:uFillTx/>
              <a:latin typeface="Graphik" panose="020B0503030202060203"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04CDE97-5B21-4B58-93AF-0B6CCB281B91}"/>
              </a:ext>
            </a:extLst>
          </p:cNvPr>
          <p:cNvSpPr>
            <a:spLocks noGrp="1"/>
          </p:cNvSpPr>
          <p:nvPr>
            <p:ph type="body" sz="quarter" idx="13" hasCustomPrompt="1"/>
          </p:nvPr>
        </p:nvSpPr>
        <p:spPr>
          <a:xfrm>
            <a:off x="219075" y="600260"/>
            <a:ext cx="10515600" cy="422275"/>
          </a:xfrm>
        </p:spPr>
        <p:txBody>
          <a:bodyPr vert="horz" lIns="0" tIns="0" rIns="0" bIns="0" rtlCol="0" anchor="t">
            <a:normAutofit/>
          </a:bodyPr>
          <a:lstStyle>
            <a:lvl1pPr>
              <a:defRPr lang="en-US" sz="1600" dirty="0" smtClean="0">
                <a:solidFill>
                  <a:srgbClr val="0070C0"/>
                </a:solidFill>
                <a:latin typeface="Graphik Black" panose="020B0A03030202060203" pitchFamily="34" charset="0"/>
                <a:ea typeface="+mj-ea"/>
                <a:cs typeface="+mj-cs"/>
              </a:defRPr>
            </a:lvl1pPr>
          </a:lstStyle>
          <a:p>
            <a:pPr marL="0" lvl="0">
              <a:spcBef>
                <a:spcPct val="0"/>
              </a:spcBef>
              <a:buNone/>
            </a:pPr>
            <a:r>
              <a:rPr lang="en-US" dirty="0"/>
              <a:t>EDIT MASTER TEXT STYLES</a:t>
            </a:r>
          </a:p>
        </p:txBody>
      </p:sp>
    </p:spTree>
    <p:extLst>
      <p:ext uri="{BB962C8B-B14F-4D97-AF65-F5344CB8AC3E}">
        <p14:creationId xmlns:p14="http://schemas.microsoft.com/office/powerpoint/2010/main" val="1378276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Sunday, October 6, 2024</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2021 Accenture. All rights reserved.</a:t>
            </a:r>
            <a:endParaRPr lang="en-US" noProof="0">
              <a:solidFill>
                <a:schemeClr val="tx2"/>
              </a:solidFill>
            </a:endParaRP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laybook/Le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DB20E-402F-4429-B44A-BCDD110E2DF6}"/>
              </a:ext>
            </a:extLst>
          </p:cNvPr>
          <p:cNvGrpSpPr/>
          <p:nvPr userDrawn="1"/>
        </p:nvGrpSpPr>
        <p:grpSpPr>
          <a:xfrm>
            <a:off x="1" y="-4488"/>
            <a:ext cx="12191065" cy="6862488"/>
            <a:chOff x="0" y="-3366"/>
            <a:chExt cx="9143299" cy="5146866"/>
          </a:xfrm>
        </p:grpSpPr>
        <p:sp>
          <p:nvSpPr>
            <p:cNvPr id="3" name="Rectangle">
              <a:extLst>
                <a:ext uri="{FF2B5EF4-FFF2-40B4-BE49-F238E27FC236}">
                  <a16:creationId xmlns:a16="http://schemas.microsoft.com/office/drawing/2014/main" id="{C6B6D226-A844-B141-A337-85FFBCFDE485}"/>
                </a:ext>
              </a:extLst>
            </p:cNvPr>
            <p:cNvSpPr/>
            <p:nvPr userDrawn="1"/>
          </p:nvSpPr>
          <p:spPr>
            <a:xfrm>
              <a:off x="0" y="-3366"/>
              <a:ext cx="9143299" cy="5146866"/>
            </a:xfrm>
            <a:prstGeom prst="rect">
              <a:avLst/>
            </a:prstGeom>
            <a:solidFill>
              <a:srgbClr val="F5F7F9"/>
            </a:solidFill>
            <a:ln w="12700">
              <a:miter lim="400000"/>
            </a:ln>
          </p:spPr>
          <p:txBody>
            <a:bodyPr lIns="0" tIns="0" rIns="0" bIns="0" anchor="ctr"/>
            <a:lstStyle/>
            <a:p>
              <a:pPr algn="l">
                <a:defRPr sz="3200" b="0">
                  <a:solidFill>
                    <a:srgbClr val="5E5E5E"/>
                  </a:solidFill>
                  <a:latin typeface="+mn-lt"/>
                  <a:ea typeface="+mn-ea"/>
                  <a:cs typeface="+mn-cs"/>
                  <a:sym typeface="Helvetica Neue Medium"/>
                </a:defRPr>
              </a:pPr>
              <a:endParaRPr lang="en-US" sz="1600" noProof="0"/>
            </a:p>
          </p:txBody>
        </p:sp>
        <p:sp>
          <p:nvSpPr>
            <p:cNvPr id="4" name="Rectangle">
              <a:extLst>
                <a:ext uri="{FF2B5EF4-FFF2-40B4-BE49-F238E27FC236}">
                  <a16:creationId xmlns:a16="http://schemas.microsoft.com/office/drawing/2014/main" id="{D989BA39-7EC6-294F-AF53-B7142E5CDB12}"/>
                </a:ext>
              </a:extLst>
            </p:cNvPr>
            <p:cNvSpPr/>
            <p:nvPr userDrawn="1"/>
          </p:nvSpPr>
          <p:spPr>
            <a:xfrm>
              <a:off x="189491" y="197168"/>
              <a:ext cx="8794630" cy="4593579"/>
            </a:xfrm>
            <a:prstGeom prst="rect">
              <a:avLst/>
            </a:prstGeom>
            <a:solidFill>
              <a:srgbClr val="FFFFFF"/>
            </a:soli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lang="en-US" sz="1600" noProof="0"/>
            </a:p>
          </p:txBody>
        </p:sp>
      </p:grpSp>
      <p:sp>
        <p:nvSpPr>
          <p:cNvPr id="6" name="Copyright Ⓒ 2018 Accenture  All rights reserved">
            <a:extLst>
              <a:ext uri="{FF2B5EF4-FFF2-40B4-BE49-F238E27FC236}">
                <a16:creationId xmlns:a16="http://schemas.microsoft.com/office/drawing/2014/main" id="{8CACBDDE-75CD-C644-9B17-36349A723C74}"/>
              </a:ext>
            </a:extLst>
          </p:cNvPr>
          <p:cNvSpPr txBox="1"/>
          <p:nvPr/>
        </p:nvSpPr>
        <p:spPr>
          <a:xfrm>
            <a:off x="5688980" y="6565842"/>
            <a:ext cx="2324354" cy="1231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828800">
              <a:defRPr sz="1600" b="0">
                <a:solidFill>
                  <a:srgbClr val="5E5E5E"/>
                </a:solidFill>
                <a:latin typeface="Graphik Medium"/>
                <a:ea typeface="Graphik Medium"/>
                <a:cs typeface="Graphik Medium"/>
                <a:sym typeface="Graphik Medium"/>
              </a:defRPr>
            </a:lvl1pPr>
          </a:lstStyle>
          <a:p>
            <a:r>
              <a:rPr lang="en-US" sz="800" noProof="0" dirty="0"/>
              <a:t>Copyright Ⓒ 2022 Accenture  All rights reserved</a:t>
            </a:r>
          </a:p>
        </p:txBody>
      </p:sp>
      <p:sp>
        <p:nvSpPr>
          <p:cNvPr id="46" name="Textplatzhalter 45">
            <a:extLst>
              <a:ext uri="{FF2B5EF4-FFF2-40B4-BE49-F238E27FC236}">
                <a16:creationId xmlns:a16="http://schemas.microsoft.com/office/drawing/2014/main" id="{C198B9B7-3351-804E-9791-0F86BB11B974}"/>
              </a:ext>
            </a:extLst>
          </p:cNvPr>
          <p:cNvSpPr>
            <a:spLocks noGrp="1"/>
          </p:cNvSpPr>
          <p:nvPr>
            <p:ph type="body" sz="quarter" idx="12"/>
          </p:nvPr>
        </p:nvSpPr>
        <p:spPr>
          <a:xfrm>
            <a:off x="583757" y="515602"/>
            <a:ext cx="5880705" cy="182815"/>
          </a:xfrm>
          <a:prstGeom prst="rect">
            <a:avLst/>
          </a:prstGeom>
        </p:spPr>
        <p:txBody>
          <a:bodyPr>
            <a:noAutofit/>
          </a:bodyPr>
          <a:lstStyle>
            <a:lvl1pPr marL="0" indent="0">
              <a:buNone/>
              <a:defRPr kumimoji="0" lang="en-US" sz="1051" b="0" i="0" u="none" strike="noStrike" cap="none" spc="0" normalizeH="0" baseline="0" dirty="0">
                <a:ln>
                  <a:noFill/>
                </a:ln>
                <a:solidFill>
                  <a:srgbClr val="313131"/>
                </a:solidFill>
                <a:effectLst/>
                <a:uFillTx/>
                <a:latin typeface="Graphik Medium"/>
                <a:ea typeface="Graphik Medium"/>
                <a:cs typeface="Graphik Medium"/>
                <a:sym typeface="Helvetica Neue"/>
              </a:defRPr>
            </a:lvl1pPr>
          </a:lstStyle>
          <a:p>
            <a:endParaRPr lang="en-US" noProof="0"/>
          </a:p>
        </p:txBody>
      </p:sp>
      <p:sp>
        <p:nvSpPr>
          <p:cNvPr id="48" name="Textplatzhalter 47">
            <a:extLst>
              <a:ext uri="{FF2B5EF4-FFF2-40B4-BE49-F238E27FC236}">
                <a16:creationId xmlns:a16="http://schemas.microsoft.com/office/drawing/2014/main" id="{8B591B01-1140-A446-97B6-CB7450ED42D0}"/>
              </a:ext>
            </a:extLst>
          </p:cNvPr>
          <p:cNvSpPr>
            <a:spLocks noGrp="1"/>
          </p:cNvSpPr>
          <p:nvPr>
            <p:ph type="body" sz="quarter" idx="13"/>
          </p:nvPr>
        </p:nvSpPr>
        <p:spPr>
          <a:xfrm>
            <a:off x="583758" y="726500"/>
            <a:ext cx="11058137" cy="1201155"/>
          </a:xfrm>
          <a:prstGeom prst="rect">
            <a:avLst/>
          </a:prstGeom>
        </p:spPr>
        <p:txBody>
          <a:bodyPr anchor="t">
            <a:noAutofit/>
          </a:bodyPr>
          <a:lstStyle>
            <a:lvl1pPr marL="0" indent="0">
              <a:buNone/>
              <a:defRPr kumimoji="0" lang="en-US" sz="3200" b="0" i="0" u="none" strike="noStrike" cap="none" spc="0" normalizeH="0" baseline="0" dirty="0">
                <a:ln>
                  <a:noFill/>
                </a:ln>
                <a:solidFill>
                  <a:srgbClr val="313131"/>
                </a:solidFill>
                <a:effectLst/>
                <a:uFillTx/>
                <a:latin typeface="Graphik Extralight"/>
                <a:ea typeface="Graphik Extralight"/>
                <a:cs typeface="Graphik Extralight"/>
                <a:sym typeface="Helvetica Neue"/>
              </a:defRPr>
            </a:lvl1pPr>
          </a:lstStyle>
          <a:p>
            <a:endParaRPr lang="en-US" noProof="0" dirty="0"/>
          </a:p>
        </p:txBody>
      </p:sp>
      <p:sp>
        <p:nvSpPr>
          <p:cNvPr id="70" name="Textfeld 69">
            <a:extLst>
              <a:ext uri="{FF2B5EF4-FFF2-40B4-BE49-F238E27FC236}">
                <a16:creationId xmlns:a16="http://schemas.microsoft.com/office/drawing/2014/main" id="{74F9075F-C7D3-C945-95B7-DC8B159B600D}"/>
              </a:ext>
            </a:extLst>
          </p:cNvPr>
          <p:cNvSpPr txBox="1"/>
          <p:nvPr userDrawn="1"/>
        </p:nvSpPr>
        <p:spPr>
          <a:xfrm>
            <a:off x="11641895" y="6555881"/>
            <a:ext cx="411480" cy="174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40" rtl="0" fontAlgn="auto" latinLnBrk="0" hangingPunct="0">
              <a:lnSpc>
                <a:spcPct val="100000"/>
              </a:lnSpc>
              <a:spcBef>
                <a:spcPts val="0"/>
              </a:spcBef>
              <a:spcAft>
                <a:spcPts val="0"/>
              </a:spcAft>
              <a:buClrTx/>
              <a:buSzTx/>
              <a:buFontTx/>
              <a:buNone/>
              <a:tabLst/>
            </a:pPr>
            <a:fld id="{62C197D3-294B-0846-B7D0-AC071D2CBE2F}" type="slidenum">
              <a:rPr kumimoji="0" lang="en-US" sz="800" b="0" i="0" u="none" strike="noStrike" cap="none" spc="0" normalizeH="0" baseline="0" smtClean="0">
                <a:ln>
                  <a:noFill/>
                </a:ln>
                <a:solidFill>
                  <a:srgbClr val="000000"/>
                </a:solidFill>
                <a:effectLst/>
                <a:uFillTx/>
                <a:latin typeface="Graphik" panose="020B0503030202060203" pitchFamily="34" charset="77"/>
                <a:ea typeface="Helvetica Neue Light"/>
                <a:cs typeface="Helvetica Neue"/>
                <a:sym typeface="Helvetica Neue"/>
              </a:rPr>
              <a:pPr marL="0" marR="0" indent="0" algn="ctr" defTabSz="412740"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rgbClr val="000000"/>
              </a:solidFill>
              <a:effectLst/>
              <a:uFillTx/>
              <a:latin typeface="Graphik" panose="020B0503030202060203" pitchFamily="34" charset="77"/>
              <a:ea typeface="Helvetica Neue Light"/>
              <a:cs typeface="Helvetica Neue"/>
              <a:sym typeface="Helvetica Neue"/>
            </a:endParaRPr>
          </a:p>
        </p:txBody>
      </p:sp>
      <p:pic>
        <p:nvPicPr>
          <p:cNvPr id="14" name="Grafik 13">
            <a:extLst>
              <a:ext uri="{FF2B5EF4-FFF2-40B4-BE49-F238E27FC236}">
                <a16:creationId xmlns:a16="http://schemas.microsoft.com/office/drawing/2014/main" id="{31462AE7-3669-354B-9330-98F8761FD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66914" y="6465311"/>
            <a:ext cx="733863" cy="314192"/>
          </a:xfrm>
          <a:prstGeom prst="rect">
            <a:avLst/>
          </a:prstGeom>
        </p:spPr>
      </p:pic>
    </p:spTree>
    <p:extLst>
      <p:ext uri="{BB962C8B-B14F-4D97-AF65-F5344CB8AC3E}">
        <p14:creationId xmlns:p14="http://schemas.microsoft.com/office/powerpoint/2010/main" val="2154607412"/>
      </p:ext>
    </p:extLst>
  </p:cSld>
  <p:clrMapOvr>
    <a:masterClrMapping/>
  </p:clrMapOvr>
  <p:transition spd="med"/>
  <p:extLst>
    <p:ext uri="{DCECCB84-F9BA-43D5-87BE-67443E8EF086}">
      <p15:sldGuideLst xmlns:p15="http://schemas.microsoft.com/office/powerpoint/2012/main">
        <p15:guide id="1" orient="horz" pos="1033">
          <p15:clr>
            <a:srgbClr val="FBAE40"/>
          </p15:clr>
        </p15:guide>
        <p15:guide id="2" orient="horz" pos="2938">
          <p15:clr>
            <a:srgbClr val="FBAE40"/>
          </p15:clr>
        </p15:guide>
        <p15:guide id="3" pos="269">
          <p15:clr>
            <a:srgbClr val="FBAE40"/>
          </p15:clr>
        </p15:guide>
        <p15:guide id="4" pos="5499">
          <p15:clr>
            <a:srgbClr val="FBAE40"/>
          </p15:clr>
        </p15:guide>
        <p15:guide id="5"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AFBD-8268-6E4E-B726-58CFB16052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F82312-3184-8349-A074-E375B37B5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FC512A5-A4BF-F04E-9728-A4BCE2E07F3C}"/>
              </a:ext>
            </a:extLst>
          </p:cNvPr>
          <p:cNvSpPr>
            <a:spLocks noGrp="1"/>
          </p:cNvSpPr>
          <p:nvPr>
            <p:ph type="dt" sz="half" idx="10"/>
          </p:nvPr>
        </p:nvSpPr>
        <p:spPr/>
        <p:txBody>
          <a:bodyPr/>
          <a:lstStyle/>
          <a:p>
            <a:fld id="{16D56AAA-2B22-9448-A19B-5118FC26E10B}" type="datetimeFigureOut">
              <a:rPr lang="en-US" smtClean="0"/>
              <a:t>10/6/2024</a:t>
            </a:fld>
            <a:endParaRPr lang="en-US"/>
          </a:p>
        </p:txBody>
      </p:sp>
      <p:sp>
        <p:nvSpPr>
          <p:cNvPr id="5" name="Footer Placeholder 4">
            <a:extLst>
              <a:ext uri="{FF2B5EF4-FFF2-40B4-BE49-F238E27FC236}">
                <a16:creationId xmlns:a16="http://schemas.microsoft.com/office/drawing/2014/main" id="{5F01ACDA-90AD-DF4E-B1C9-3175F6A31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C3B2B-4BD8-8B4A-A487-317A72600304}"/>
              </a:ext>
            </a:extLst>
          </p:cNvPr>
          <p:cNvSpPr>
            <a:spLocks noGrp="1"/>
          </p:cNvSpPr>
          <p:nvPr>
            <p:ph type="sldNum" sz="quarter" idx="12"/>
          </p:nvPr>
        </p:nvSpPr>
        <p:spPr/>
        <p:txBody>
          <a:bodyPr/>
          <a:lstStyle/>
          <a:p>
            <a:fld id="{BC1FC613-4EEB-CC4B-B0A4-9C18D7586DEA}" type="slidenum">
              <a:rPr lang="en-US" smtClean="0"/>
              <a:t>‹#›</a:t>
            </a:fld>
            <a:endParaRPr lang="en-US"/>
          </a:p>
        </p:txBody>
      </p:sp>
    </p:spTree>
    <p:extLst>
      <p:ext uri="{BB962C8B-B14F-4D97-AF65-F5344CB8AC3E}">
        <p14:creationId xmlns:p14="http://schemas.microsoft.com/office/powerpoint/2010/main" val="3855569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1385746738"/>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 Master text styles</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591697647"/>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13291064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838034199"/>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1074465457"/>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510526391"/>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1966238725"/>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88276541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733038004"/>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3040367859"/>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r>
              <a:rPr lang="en-US" dirty="0"/>
              <a:t>Click icon to add table</a:t>
            </a:r>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2829643115"/>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r>
              <a:rPr lang="en-US" dirty="0"/>
              <a:t>Click icon to add table</a:t>
            </a:r>
            <a:endParaRPr lang="en-GB" dirty="0"/>
          </a:p>
        </p:txBody>
      </p:sp>
    </p:spTree>
    <p:extLst>
      <p:ext uri="{BB962C8B-B14F-4D97-AF65-F5344CB8AC3E}">
        <p14:creationId xmlns:p14="http://schemas.microsoft.com/office/powerpoint/2010/main" val="120477224"/>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r>
              <a:rPr lang="en-US"/>
              <a:t>Click to edit Master text styles</a:t>
            </a:r>
          </a:p>
        </p:txBody>
      </p:sp>
    </p:spTree>
    <p:extLst>
      <p:ext uri="{BB962C8B-B14F-4D97-AF65-F5344CB8AC3E}">
        <p14:creationId xmlns:p14="http://schemas.microsoft.com/office/powerpoint/2010/main" val="3955243959"/>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375399707"/>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69165012"/>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dirty="0">
                <a:solidFill>
                  <a:schemeClr val="bg1">
                    <a:alpha val="50000"/>
                  </a:schemeClr>
                </a:solidFill>
              </a:rPr>
              <a:t>Copyright © 2020 Accenture. All rights reserved.</a:t>
            </a:r>
            <a:endParaRPr lang="en-AU" sz="800" dirty="0">
              <a:solidFill>
                <a:schemeClr val="bg1">
                  <a:alpha val="50000"/>
                </a:schemeClr>
              </a:solidFill>
            </a:endParaRPr>
          </a:p>
        </p:txBody>
      </p:sp>
    </p:spTree>
    <p:extLst>
      <p:ext uri="{BB962C8B-B14F-4D97-AF65-F5344CB8AC3E}">
        <p14:creationId xmlns:p14="http://schemas.microsoft.com/office/powerpoint/2010/main" val="3336929677"/>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est Master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F3EA-AEAF-C548-BD0C-AD254597237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D816B7-92BE-DC41-81A1-B94823C5B247}"/>
              </a:ext>
            </a:extLst>
          </p:cNvPr>
          <p:cNvSpPr>
            <a:spLocks noGrp="1"/>
          </p:cNvSpPr>
          <p:nvPr>
            <p:ph sz="quarter" idx="10"/>
          </p:nvPr>
        </p:nvSpPr>
        <p:spPr>
          <a:xfrm>
            <a:off x="344488" y="1219200"/>
            <a:ext cx="11510962" cy="483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C4E4E6-DE9C-9B41-A230-03A839F777D8}"/>
              </a:ext>
            </a:extLst>
          </p:cNvPr>
          <p:cNvSpPr txBox="1">
            <a:spLocks/>
          </p:cNvSpPr>
          <p:nvPr/>
        </p:nvSpPr>
        <p:spPr>
          <a:xfrm>
            <a:off x="381002" y="6519009"/>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2019 Accenture. All rights reserved.</a:t>
            </a:r>
          </a:p>
        </p:txBody>
      </p:sp>
    </p:spTree>
    <p:extLst>
      <p:ext uri="{BB962C8B-B14F-4D97-AF65-F5344CB8AC3E}">
        <p14:creationId xmlns:p14="http://schemas.microsoft.com/office/powerpoint/2010/main" val="3327685013"/>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ullets Opt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91C0017E-4521-4295-9033-A405A2FA81F4}"/>
              </a:ext>
            </a:extLst>
          </p:cNvPr>
          <p:cNvSpPr>
            <a:spLocks noGrp="1"/>
          </p:cNvSpPr>
          <p:nvPr>
            <p:ph type="ftr" sz="quarter" idx="17"/>
          </p:nvPr>
        </p:nvSpPr>
        <p:spPr>
          <a:xfrm>
            <a:off x="754226" y="6494041"/>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2" name="Slide Number Placeholder 9">
            <a:extLst>
              <a:ext uri="{FF2B5EF4-FFF2-40B4-BE49-F238E27FC236}">
                <a16:creationId xmlns:a16="http://schemas.microsoft.com/office/drawing/2014/main" id="{43EE0978-DC3A-4D86-83BC-C2F42549CA64}"/>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74B3D656-7B78-4FFC-881D-DD01CAC5AD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52024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Footer Placeholder 6">
            <a:extLst>
              <a:ext uri="{FF2B5EF4-FFF2-40B4-BE49-F238E27FC236}">
                <a16:creationId xmlns:a16="http://schemas.microsoft.com/office/drawing/2014/main" id="{89318202-F5EF-4F94-A2FB-2820022F3F3D}"/>
              </a:ext>
            </a:extLst>
          </p:cNvPr>
          <p:cNvSpPr>
            <a:spLocks noGrp="1"/>
          </p:cNvSpPr>
          <p:nvPr>
            <p:ph type="ftr" sz="quarter" idx="17"/>
          </p:nvPr>
        </p:nvSpPr>
        <p:spPr>
          <a:xfrm>
            <a:off x="754226" y="6494041"/>
            <a:ext cx="5714999" cy="206375"/>
          </a:xfrm>
          <a:prstGeom prst="rect">
            <a:avLst/>
          </a:prstGeom>
        </p:spPr>
        <p:txBody>
          <a:bodyPr lIns="0"/>
          <a:lstStyle>
            <a:lvl1pPr>
              <a:defRPr sz="800">
                <a:solidFill>
                  <a:schemeClr val="bg1">
                    <a:alpha val="40000"/>
                  </a:schemeClr>
                </a:solidFill>
              </a:defRPr>
            </a:lvl1pPr>
          </a:lstStyle>
          <a:p>
            <a:r>
              <a:rPr lang="en-US" dirty="0"/>
              <a:t>Copyright © 2020 Accenture. All rights reserved.</a:t>
            </a:r>
          </a:p>
        </p:txBody>
      </p:sp>
      <p:pic>
        <p:nvPicPr>
          <p:cNvPr id="8" name="Picture 7" descr="A picture containing drawing, clock&#10;&#10;Description automatically generated">
            <a:extLst>
              <a:ext uri="{FF2B5EF4-FFF2-40B4-BE49-F238E27FC236}">
                <a16:creationId xmlns:a16="http://schemas.microsoft.com/office/drawing/2014/main" id="{3337CFDD-6A45-4B8B-A44A-81963DA234F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1915490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
        <p:nvSpPr>
          <p:cNvPr id="8" name="Footer Placeholder 6">
            <a:extLst>
              <a:ext uri="{FF2B5EF4-FFF2-40B4-BE49-F238E27FC236}">
                <a16:creationId xmlns:a16="http://schemas.microsoft.com/office/drawing/2014/main" id="{B8B1E298-6F20-450F-9622-18A60951C96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14844B09-C485-43CC-8DC0-9BD24099C04C}"/>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9976781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dirty="0"/>
              <a:t>Insert title at 36pt, min 30pt</a:t>
            </a:r>
          </a:p>
        </p:txBody>
      </p:sp>
    </p:spTree>
    <p:extLst>
      <p:ext uri="{BB962C8B-B14F-4D97-AF65-F5344CB8AC3E}">
        <p14:creationId xmlns:p14="http://schemas.microsoft.com/office/powerpoint/2010/main" val="86407115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6F1F-FA65-4EEB-BDF1-3ABAA12E286A}"/>
              </a:ext>
            </a:extLst>
          </p:cNvPr>
          <p:cNvSpPr>
            <a:spLocks noGrp="1"/>
          </p:cNvSpPr>
          <p:nvPr>
            <p:ph type="title" hasCustomPrompt="1"/>
          </p:nvPr>
        </p:nvSpPr>
        <p:spPr>
          <a:xfrm>
            <a:off x="219222" y="240215"/>
            <a:ext cx="10515600" cy="306635"/>
          </a:xfrm>
        </p:spPr>
        <p:txBody>
          <a:bodyPr lIns="0" tIns="0" rIns="0" bIns="0" anchor="t">
            <a:normAutofit/>
          </a:bodyPr>
          <a:lstStyle>
            <a:lvl1pPr>
              <a:defRPr sz="2400">
                <a:solidFill>
                  <a:srgbClr val="33CC33"/>
                </a:solidFill>
                <a:latin typeface="Graphik Black" panose="020B0A03030202060203"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5318A67-9B80-412E-9A41-C4F91B5470E8}"/>
              </a:ext>
            </a:extLst>
          </p:cNvPr>
          <p:cNvSpPr>
            <a:spLocks noGrp="1"/>
          </p:cNvSpPr>
          <p:nvPr>
            <p:ph type="sldNum" sz="quarter" idx="12"/>
          </p:nvPr>
        </p:nvSpPr>
        <p:spPr>
          <a:xfrm>
            <a:off x="9243647" y="6356350"/>
            <a:ext cx="2743200" cy="365125"/>
          </a:xfrm>
        </p:spPr>
        <p:txBody>
          <a:bodyPr/>
          <a:lstStyle/>
          <a:p>
            <a:fld id="{63FC6494-8DB7-494F-83AE-7187FC8A4273}" type="slidenum">
              <a:rPr lang="en-US" smtClean="0"/>
              <a:t>‹#›</a:t>
            </a:fld>
            <a:endParaRPr lang="en-US" dirty="0"/>
          </a:p>
        </p:txBody>
      </p:sp>
      <p:sp>
        <p:nvSpPr>
          <p:cNvPr id="15" name="TextBox 14">
            <a:extLst>
              <a:ext uri="{FF2B5EF4-FFF2-40B4-BE49-F238E27FC236}">
                <a16:creationId xmlns:a16="http://schemas.microsoft.com/office/drawing/2014/main" id="{495E9138-10C8-4D5C-96AF-BA283019769A}"/>
              </a:ext>
            </a:extLst>
          </p:cNvPr>
          <p:cNvSpPr txBox="1"/>
          <p:nvPr userDrawn="1"/>
        </p:nvSpPr>
        <p:spPr>
          <a:xfrm>
            <a:off x="3470816" y="6629400"/>
            <a:ext cx="5250368" cy="228599"/>
          </a:xfrm>
          <a:prstGeom prst="rect">
            <a:avLst/>
          </a:prstGeom>
        </p:spPr>
        <p:txBody>
          <a:bodyPr vert="horz" wrap="square" lIns="0" tIns="0" rIns="0" bIns="0" rtlCol="0" anchor="ctr">
            <a:noAutofit/>
          </a:bodyPr>
          <a:lstStyle/>
          <a:p>
            <a:pPr lvl="0" algn="ctr">
              <a:defRPr/>
            </a:pPr>
            <a:r>
              <a:rPr lang="en-US" sz="800" kern="0" dirty="0">
                <a:solidFill>
                  <a:srgbClr val="000000">
                    <a:lumMod val="65000"/>
                    <a:lumOff val="35000"/>
                  </a:srgbClr>
                </a:solidFill>
                <a:latin typeface="Graphik" panose="020B0503030202060203" pitchFamily="34" charset="0"/>
                <a:cs typeface="Arial" panose="020B0604020202020204" pitchFamily="34" charset="0"/>
              </a:rPr>
              <a:t>Copyright 2022 Accenture. All rights reserved. Accenture Confidential Information. Internal Use Only</a:t>
            </a:r>
            <a:endParaRPr kumimoji="0" lang="en-US" sz="800" i="0" u="none" strike="noStrike" kern="1200" cap="none" spc="0" normalizeH="0" baseline="0" noProof="0" dirty="0">
              <a:ln>
                <a:noFill/>
              </a:ln>
              <a:solidFill>
                <a:srgbClr val="000000"/>
              </a:solidFill>
              <a:effectLst/>
              <a:uLnTx/>
              <a:uFillTx/>
              <a:latin typeface="Graphik" panose="020B0503030202060203"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04CDE97-5B21-4B58-93AF-0B6CCB281B91}"/>
              </a:ext>
            </a:extLst>
          </p:cNvPr>
          <p:cNvSpPr>
            <a:spLocks noGrp="1"/>
          </p:cNvSpPr>
          <p:nvPr>
            <p:ph type="body" sz="quarter" idx="13" hasCustomPrompt="1"/>
          </p:nvPr>
        </p:nvSpPr>
        <p:spPr>
          <a:xfrm>
            <a:off x="219075" y="600260"/>
            <a:ext cx="10515600" cy="422275"/>
          </a:xfrm>
        </p:spPr>
        <p:txBody>
          <a:bodyPr vert="horz" lIns="0" tIns="0" rIns="0" bIns="0" rtlCol="0" anchor="t">
            <a:normAutofit/>
          </a:bodyPr>
          <a:lstStyle>
            <a:lvl1pPr>
              <a:defRPr lang="en-US" sz="1600" dirty="0" smtClean="0">
                <a:solidFill>
                  <a:srgbClr val="0070C0"/>
                </a:solidFill>
                <a:latin typeface="Graphik Black" panose="020B0A03030202060203" pitchFamily="34" charset="0"/>
                <a:ea typeface="+mj-ea"/>
                <a:cs typeface="+mj-cs"/>
              </a:defRPr>
            </a:lvl1pPr>
          </a:lstStyle>
          <a:p>
            <a:pPr marL="0" lvl="0">
              <a:spcBef>
                <a:spcPct val="0"/>
              </a:spcBef>
              <a:buNone/>
            </a:pPr>
            <a:r>
              <a:rPr lang="en-US" dirty="0"/>
              <a:t>EDIT MASTER TEXT STYLES</a:t>
            </a:r>
          </a:p>
        </p:txBody>
      </p:sp>
    </p:spTree>
    <p:extLst>
      <p:ext uri="{BB962C8B-B14F-4D97-AF65-F5344CB8AC3E}">
        <p14:creationId xmlns:p14="http://schemas.microsoft.com/office/powerpoint/2010/main" val="37825836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laybook/Le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DB20E-402F-4429-B44A-BCDD110E2DF6}"/>
              </a:ext>
            </a:extLst>
          </p:cNvPr>
          <p:cNvGrpSpPr/>
          <p:nvPr userDrawn="1"/>
        </p:nvGrpSpPr>
        <p:grpSpPr>
          <a:xfrm>
            <a:off x="1" y="-4488"/>
            <a:ext cx="12191065" cy="6862488"/>
            <a:chOff x="0" y="-3366"/>
            <a:chExt cx="9143299" cy="5146866"/>
          </a:xfrm>
        </p:grpSpPr>
        <p:sp>
          <p:nvSpPr>
            <p:cNvPr id="3" name="Rectangle">
              <a:extLst>
                <a:ext uri="{FF2B5EF4-FFF2-40B4-BE49-F238E27FC236}">
                  <a16:creationId xmlns:a16="http://schemas.microsoft.com/office/drawing/2014/main" id="{C6B6D226-A844-B141-A337-85FFBCFDE485}"/>
                </a:ext>
              </a:extLst>
            </p:cNvPr>
            <p:cNvSpPr/>
            <p:nvPr userDrawn="1"/>
          </p:nvSpPr>
          <p:spPr>
            <a:xfrm>
              <a:off x="0" y="-3366"/>
              <a:ext cx="9143299" cy="5146866"/>
            </a:xfrm>
            <a:prstGeom prst="rect">
              <a:avLst/>
            </a:prstGeom>
            <a:solidFill>
              <a:srgbClr val="F5F7F9"/>
            </a:solidFill>
            <a:ln w="12700">
              <a:miter lim="400000"/>
            </a:ln>
          </p:spPr>
          <p:txBody>
            <a:bodyPr lIns="0" tIns="0" rIns="0" bIns="0" anchor="ctr"/>
            <a:lstStyle/>
            <a:p>
              <a:pPr algn="l">
                <a:defRPr sz="3200" b="0">
                  <a:solidFill>
                    <a:srgbClr val="5E5E5E"/>
                  </a:solidFill>
                  <a:latin typeface="+mn-lt"/>
                  <a:ea typeface="+mn-ea"/>
                  <a:cs typeface="+mn-cs"/>
                  <a:sym typeface="Helvetica Neue Medium"/>
                </a:defRPr>
              </a:pPr>
              <a:endParaRPr lang="en-US" sz="1600" noProof="0"/>
            </a:p>
          </p:txBody>
        </p:sp>
        <p:sp>
          <p:nvSpPr>
            <p:cNvPr id="4" name="Rectangle">
              <a:extLst>
                <a:ext uri="{FF2B5EF4-FFF2-40B4-BE49-F238E27FC236}">
                  <a16:creationId xmlns:a16="http://schemas.microsoft.com/office/drawing/2014/main" id="{D989BA39-7EC6-294F-AF53-B7142E5CDB12}"/>
                </a:ext>
              </a:extLst>
            </p:cNvPr>
            <p:cNvSpPr/>
            <p:nvPr userDrawn="1"/>
          </p:nvSpPr>
          <p:spPr>
            <a:xfrm>
              <a:off x="189491" y="197168"/>
              <a:ext cx="8794630" cy="4593579"/>
            </a:xfrm>
            <a:prstGeom prst="rect">
              <a:avLst/>
            </a:prstGeom>
            <a:solidFill>
              <a:srgbClr val="FFFFFF"/>
            </a:soli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lang="en-US" sz="1600" noProof="0"/>
            </a:p>
          </p:txBody>
        </p:sp>
      </p:grpSp>
      <p:sp>
        <p:nvSpPr>
          <p:cNvPr id="6" name="Copyright Ⓒ 2018 Accenture  All rights reserved">
            <a:extLst>
              <a:ext uri="{FF2B5EF4-FFF2-40B4-BE49-F238E27FC236}">
                <a16:creationId xmlns:a16="http://schemas.microsoft.com/office/drawing/2014/main" id="{8CACBDDE-75CD-C644-9B17-36349A723C74}"/>
              </a:ext>
            </a:extLst>
          </p:cNvPr>
          <p:cNvSpPr txBox="1"/>
          <p:nvPr/>
        </p:nvSpPr>
        <p:spPr>
          <a:xfrm>
            <a:off x="5688980" y="6565842"/>
            <a:ext cx="2324354" cy="1231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lgn="l" defTabSz="1828800">
              <a:defRPr sz="1600" b="0">
                <a:solidFill>
                  <a:srgbClr val="5E5E5E"/>
                </a:solidFill>
                <a:latin typeface="Graphik Medium"/>
                <a:ea typeface="Graphik Medium"/>
                <a:cs typeface="Graphik Medium"/>
                <a:sym typeface="Graphik Medium"/>
              </a:defRPr>
            </a:lvl1pPr>
          </a:lstStyle>
          <a:p>
            <a:r>
              <a:rPr lang="en-US" sz="800" noProof="0" dirty="0"/>
              <a:t>Copyright Ⓒ 2022 Accenture  All rights reserved</a:t>
            </a:r>
          </a:p>
        </p:txBody>
      </p:sp>
      <p:sp>
        <p:nvSpPr>
          <p:cNvPr id="46" name="Textplatzhalter 45">
            <a:extLst>
              <a:ext uri="{FF2B5EF4-FFF2-40B4-BE49-F238E27FC236}">
                <a16:creationId xmlns:a16="http://schemas.microsoft.com/office/drawing/2014/main" id="{C198B9B7-3351-804E-9791-0F86BB11B974}"/>
              </a:ext>
            </a:extLst>
          </p:cNvPr>
          <p:cNvSpPr>
            <a:spLocks noGrp="1"/>
          </p:cNvSpPr>
          <p:nvPr>
            <p:ph type="body" sz="quarter" idx="12"/>
          </p:nvPr>
        </p:nvSpPr>
        <p:spPr>
          <a:xfrm>
            <a:off x="583757" y="515602"/>
            <a:ext cx="5880705" cy="182815"/>
          </a:xfrm>
          <a:prstGeom prst="rect">
            <a:avLst/>
          </a:prstGeom>
        </p:spPr>
        <p:txBody>
          <a:bodyPr>
            <a:noAutofit/>
          </a:bodyPr>
          <a:lstStyle>
            <a:lvl1pPr marL="0" indent="0">
              <a:buNone/>
              <a:defRPr kumimoji="0" lang="en-US" sz="1051" b="0" i="0" u="none" strike="noStrike" cap="none" spc="0" normalizeH="0" baseline="0" dirty="0">
                <a:ln>
                  <a:noFill/>
                </a:ln>
                <a:solidFill>
                  <a:srgbClr val="313131"/>
                </a:solidFill>
                <a:effectLst/>
                <a:uFillTx/>
                <a:latin typeface="Graphik Medium"/>
                <a:ea typeface="Graphik Medium"/>
                <a:cs typeface="Graphik Medium"/>
                <a:sym typeface="Helvetica Neue"/>
              </a:defRPr>
            </a:lvl1pPr>
          </a:lstStyle>
          <a:p>
            <a:endParaRPr lang="en-US" noProof="0"/>
          </a:p>
        </p:txBody>
      </p:sp>
      <p:sp>
        <p:nvSpPr>
          <p:cNvPr id="48" name="Textplatzhalter 47">
            <a:extLst>
              <a:ext uri="{FF2B5EF4-FFF2-40B4-BE49-F238E27FC236}">
                <a16:creationId xmlns:a16="http://schemas.microsoft.com/office/drawing/2014/main" id="{8B591B01-1140-A446-97B6-CB7450ED42D0}"/>
              </a:ext>
            </a:extLst>
          </p:cNvPr>
          <p:cNvSpPr>
            <a:spLocks noGrp="1"/>
          </p:cNvSpPr>
          <p:nvPr>
            <p:ph type="body" sz="quarter" idx="13"/>
          </p:nvPr>
        </p:nvSpPr>
        <p:spPr>
          <a:xfrm>
            <a:off x="583758" y="726500"/>
            <a:ext cx="11058137" cy="1201155"/>
          </a:xfrm>
          <a:prstGeom prst="rect">
            <a:avLst/>
          </a:prstGeom>
        </p:spPr>
        <p:txBody>
          <a:bodyPr anchor="t">
            <a:noAutofit/>
          </a:bodyPr>
          <a:lstStyle>
            <a:lvl1pPr marL="0" indent="0">
              <a:buNone/>
              <a:defRPr kumimoji="0" lang="en-US" sz="3200" b="0" i="0" u="none" strike="noStrike" cap="none" spc="0" normalizeH="0" baseline="0" dirty="0">
                <a:ln>
                  <a:noFill/>
                </a:ln>
                <a:solidFill>
                  <a:srgbClr val="313131"/>
                </a:solidFill>
                <a:effectLst/>
                <a:uFillTx/>
                <a:latin typeface="Graphik Extralight"/>
                <a:ea typeface="Graphik Extralight"/>
                <a:cs typeface="Graphik Extralight"/>
                <a:sym typeface="Helvetica Neue"/>
              </a:defRPr>
            </a:lvl1pPr>
          </a:lstStyle>
          <a:p>
            <a:endParaRPr lang="en-US" noProof="0" dirty="0"/>
          </a:p>
        </p:txBody>
      </p:sp>
      <p:sp>
        <p:nvSpPr>
          <p:cNvPr id="70" name="Textfeld 69">
            <a:extLst>
              <a:ext uri="{FF2B5EF4-FFF2-40B4-BE49-F238E27FC236}">
                <a16:creationId xmlns:a16="http://schemas.microsoft.com/office/drawing/2014/main" id="{74F9075F-C7D3-C945-95B7-DC8B159B600D}"/>
              </a:ext>
            </a:extLst>
          </p:cNvPr>
          <p:cNvSpPr txBox="1"/>
          <p:nvPr userDrawn="1"/>
        </p:nvSpPr>
        <p:spPr>
          <a:xfrm>
            <a:off x="11641895" y="6555881"/>
            <a:ext cx="411480" cy="174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40" rtl="0" fontAlgn="auto" latinLnBrk="0" hangingPunct="0">
              <a:lnSpc>
                <a:spcPct val="100000"/>
              </a:lnSpc>
              <a:spcBef>
                <a:spcPts val="0"/>
              </a:spcBef>
              <a:spcAft>
                <a:spcPts val="0"/>
              </a:spcAft>
              <a:buClrTx/>
              <a:buSzTx/>
              <a:buFontTx/>
              <a:buNone/>
              <a:tabLst/>
            </a:pPr>
            <a:fld id="{62C197D3-294B-0846-B7D0-AC071D2CBE2F}" type="slidenum">
              <a:rPr kumimoji="0" lang="en-US" sz="800" b="0" i="0" u="none" strike="noStrike" cap="none" spc="0" normalizeH="0" baseline="0" smtClean="0">
                <a:ln>
                  <a:noFill/>
                </a:ln>
                <a:solidFill>
                  <a:srgbClr val="000000"/>
                </a:solidFill>
                <a:effectLst/>
                <a:uFillTx/>
                <a:latin typeface="Graphik" panose="020B0503030202060203" pitchFamily="34" charset="77"/>
                <a:ea typeface="Helvetica Neue Light"/>
                <a:cs typeface="Helvetica Neue"/>
                <a:sym typeface="Helvetica Neue"/>
              </a:rPr>
              <a:pPr marL="0" marR="0" indent="0" algn="ctr" defTabSz="412740"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rgbClr val="000000"/>
              </a:solidFill>
              <a:effectLst/>
              <a:uFillTx/>
              <a:latin typeface="Graphik" panose="020B0503030202060203" pitchFamily="34" charset="77"/>
              <a:ea typeface="Helvetica Neue Light"/>
              <a:cs typeface="Helvetica Neue"/>
              <a:sym typeface="Helvetica Neue"/>
            </a:endParaRPr>
          </a:p>
        </p:txBody>
      </p:sp>
      <p:pic>
        <p:nvPicPr>
          <p:cNvPr id="14" name="Grafik 13">
            <a:extLst>
              <a:ext uri="{FF2B5EF4-FFF2-40B4-BE49-F238E27FC236}">
                <a16:creationId xmlns:a16="http://schemas.microsoft.com/office/drawing/2014/main" id="{31462AE7-3669-354B-9330-98F8761FD9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66914" y="6465311"/>
            <a:ext cx="733863" cy="314192"/>
          </a:xfrm>
          <a:prstGeom prst="rect">
            <a:avLst/>
          </a:prstGeom>
        </p:spPr>
      </p:pic>
    </p:spTree>
    <p:extLst>
      <p:ext uri="{BB962C8B-B14F-4D97-AF65-F5344CB8AC3E}">
        <p14:creationId xmlns:p14="http://schemas.microsoft.com/office/powerpoint/2010/main" val="236306843"/>
      </p:ext>
    </p:extLst>
  </p:cSld>
  <p:clrMapOvr>
    <a:masterClrMapping/>
  </p:clrMapOvr>
  <p:transition spd="med"/>
  <p:extLst>
    <p:ext uri="{DCECCB84-F9BA-43D5-87BE-67443E8EF086}">
      <p15:sldGuideLst xmlns:p15="http://schemas.microsoft.com/office/powerpoint/2012/main">
        <p15:guide id="1" orient="horz" pos="1033">
          <p15:clr>
            <a:srgbClr val="FBAE40"/>
          </p15:clr>
        </p15:guide>
        <p15:guide id="2" orient="horz" pos="2938">
          <p15:clr>
            <a:srgbClr val="FBAE40"/>
          </p15:clr>
        </p15:guide>
        <p15:guide id="3" pos="269">
          <p15:clr>
            <a:srgbClr val="FBAE40"/>
          </p15:clr>
        </p15:guide>
        <p15:guide id="4" pos="5499">
          <p15:clr>
            <a:srgbClr val="FBAE40"/>
          </p15:clr>
        </p15:guide>
        <p15:guide id="5"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ullets Opt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683073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AFBD-8268-6E4E-B726-58CFB16052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F82312-3184-8349-A074-E375B37B5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FC512A5-A4BF-F04E-9728-A4BCE2E07F3C}"/>
              </a:ext>
            </a:extLst>
          </p:cNvPr>
          <p:cNvSpPr>
            <a:spLocks noGrp="1"/>
          </p:cNvSpPr>
          <p:nvPr>
            <p:ph type="dt" sz="half" idx="10"/>
          </p:nvPr>
        </p:nvSpPr>
        <p:spPr/>
        <p:txBody>
          <a:bodyPr/>
          <a:lstStyle/>
          <a:p>
            <a:fld id="{16D56AAA-2B22-9448-A19B-5118FC26E10B}" type="datetimeFigureOut">
              <a:rPr lang="en-US" smtClean="0"/>
              <a:t>10/6/2024</a:t>
            </a:fld>
            <a:endParaRPr lang="en-US"/>
          </a:p>
        </p:txBody>
      </p:sp>
      <p:sp>
        <p:nvSpPr>
          <p:cNvPr id="5" name="Footer Placeholder 4">
            <a:extLst>
              <a:ext uri="{FF2B5EF4-FFF2-40B4-BE49-F238E27FC236}">
                <a16:creationId xmlns:a16="http://schemas.microsoft.com/office/drawing/2014/main" id="{5F01ACDA-90AD-DF4E-B1C9-3175F6A31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C3B2B-4BD8-8B4A-A487-317A72600304}"/>
              </a:ext>
            </a:extLst>
          </p:cNvPr>
          <p:cNvSpPr>
            <a:spLocks noGrp="1"/>
          </p:cNvSpPr>
          <p:nvPr>
            <p:ph type="sldNum" sz="quarter" idx="12"/>
          </p:nvPr>
        </p:nvSpPr>
        <p:spPr/>
        <p:txBody>
          <a:bodyPr/>
          <a:lstStyle/>
          <a:p>
            <a:fld id="{BC1FC613-4EEB-CC4B-B0A4-9C18D7586DEA}" type="slidenum">
              <a:rPr lang="en-US" smtClean="0"/>
              <a:t>‹#›</a:t>
            </a:fld>
            <a:endParaRPr lang="en-US"/>
          </a:p>
        </p:txBody>
      </p:sp>
    </p:spTree>
    <p:extLst>
      <p:ext uri="{BB962C8B-B14F-4D97-AF65-F5344CB8AC3E}">
        <p14:creationId xmlns:p14="http://schemas.microsoft.com/office/powerpoint/2010/main" val="260745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image" Target="../media/image23.png"/><Relationship Id="rId3" Type="http://schemas.openxmlformats.org/officeDocument/2006/relationships/slideLayout" Target="../slideLayouts/slideLayout54.xml"/><Relationship Id="rId21" Type="http://schemas.openxmlformats.org/officeDocument/2006/relationships/image" Target="../media/image18.png"/><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image" Target="../media/image22.png"/><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6.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image" Target="../media/image21.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image" Target="../media/image19.png"/><Relationship Id="rId27" Type="http://schemas.openxmlformats.org/officeDocument/2006/relationships/image" Target="../media/image24.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Sunday, October 6, 2024</a:t>
            </a:fld>
            <a:endParaRPr lang="en-US"/>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741" r:id="rId3"/>
    <p:sldLayoutId id="2147483682" r:id="rId4"/>
    <p:sldLayoutId id="2147483649" r:id="rId5"/>
    <p:sldLayoutId id="2147483737" r:id="rId6"/>
    <p:sldLayoutId id="2147483723" r:id="rId7"/>
    <p:sldLayoutId id="2147483725" r:id="rId8"/>
    <p:sldLayoutId id="2147483673" r:id="rId9"/>
    <p:sldLayoutId id="2147483653" r:id="rId10"/>
    <p:sldLayoutId id="2147483722" r:id="rId11"/>
    <p:sldLayoutId id="2147483693" r:id="rId12"/>
    <p:sldLayoutId id="2147483701" r:id="rId13"/>
    <p:sldLayoutId id="2147483668" r:id="rId14"/>
    <p:sldLayoutId id="2147483707" r:id="rId15"/>
    <p:sldLayoutId id="2147483714" r:id="rId16"/>
    <p:sldLayoutId id="2147483657" r:id="rId17"/>
    <p:sldLayoutId id="2147483679" r:id="rId18"/>
    <p:sldLayoutId id="2147483661" r:id="rId19"/>
    <p:sldLayoutId id="2147483678" r:id="rId20"/>
    <p:sldLayoutId id="2147483663" r:id="rId21"/>
    <p:sldLayoutId id="2147483655" r:id="rId22"/>
    <p:sldLayoutId id="2147483727" r:id="rId23"/>
    <p:sldLayoutId id="2147483740" r:id="rId24"/>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314A7-305B-4E0B-96B7-5B0949118DB0}" type="datetimeFigureOut">
              <a:rPr lang="en-IN" smtClean="0"/>
              <a:t>06-10-2024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A3DAB-CBFF-463B-9AA2-9E36431F8A67}" type="slidenum">
              <a:rPr lang="en-IN" smtClean="0"/>
              <a:t>‹#›</a:t>
            </a:fld>
            <a:endParaRPr lang="en-IN"/>
          </a:p>
        </p:txBody>
      </p:sp>
    </p:spTree>
    <p:extLst>
      <p:ext uri="{BB962C8B-B14F-4D97-AF65-F5344CB8AC3E}">
        <p14:creationId xmlns:p14="http://schemas.microsoft.com/office/powerpoint/2010/main" val="41316898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DCDE1A5-7B8C-446C-B047-DEF343C830D4}" type="datetime2">
              <a:rPr kumimoji="0" lang="en-US" sz="800" b="0" i="0" u="none" strike="noStrike" kern="1200" cap="none" spc="0" normalizeH="0" baseline="0" noProof="0" smtClean="0">
                <a:ln>
                  <a:noFill/>
                </a:ln>
                <a:solidFill>
                  <a:srgbClr val="000000">
                    <a:alpha val="7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Sunday, October 6, 2024</a:t>
            </a:fld>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381000" y="6206473"/>
            <a:ext cx="192024" cy="202328"/>
          </a:xfrm>
          <a:prstGeom prst="rect">
            <a:avLst/>
          </a:prstGeom>
        </p:spPr>
      </p:pic>
      <p:sp>
        <p:nvSpPr>
          <p:cNvPr id="12" name="TextBox 11">
            <a:extLst>
              <a:ext uri="{FF2B5EF4-FFF2-40B4-BE49-F238E27FC236}">
                <a16:creationId xmlns:a16="http://schemas.microsoft.com/office/drawing/2014/main" id="{918E1FC7-2070-C6D2-9539-8A395D566A2E}"/>
              </a:ext>
            </a:extLst>
          </p:cNvPr>
          <p:cNvSpPr txBox="1"/>
          <p:nvPr userDrawn="1"/>
        </p:nvSpPr>
        <p:spPr>
          <a:xfrm>
            <a:off x="8317890" y="620431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72F91400-851B-BCD8-B484-8AD24764356F}"/>
              </a:ext>
            </a:extLst>
          </p:cNvPr>
          <p:cNvSpPr txBox="1"/>
          <p:nvPr userDrawn="1"/>
        </p:nvSpPr>
        <p:spPr>
          <a:xfrm>
            <a:off x="11430000" y="6203026"/>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Slide Number Placeholder 6">
            <a:extLst>
              <a:ext uri="{FF2B5EF4-FFF2-40B4-BE49-F238E27FC236}">
                <a16:creationId xmlns:a16="http://schemas.microsoft.com/office/drawing/2014/main" id="{F61F0E23-B742-F8E2-EAD8-F20E434290FC}"/>
              </a:ext>
            </a:extLst>
          </p:cNvPr>
          <p:cNvSpPr>
            <a:spLocks noGrp="1"/>
          </p:cNvSpPr>
          <p:nvPr>
            <p:ph type="sldNum" sz="quarter" idx="4"/>
          </p:nvPr>
        </p:nvSpPr>
        <p:spPr>
          <a:xfrm>
            <a:off x="11429998" y="619923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04462408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5" r:id="rId7"/>
    <p:sldLayoutId id="2147483796" r:id="rId8"/>
    <p:sldLayoutId id="2147483797" r:id="rId9"/>
    <p:sldLayoutId id="2147483799" r:id="rId10"/>
    <p:sldLayoutId id="2147483802" r:id="rId11"/>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709424"/>
      </p:ext>
    </p:extLst>
  </p:cSld>
  <p:clrMap bg1="lt1" tx1="dk1" bg2="lt2" tx2="dk2" accent1="accent1" accent2="accent2" accent3="accent3" accent4="accent4" accent5="accent5" accent6="accent6" hlink="hlink" folHlink="folHlink"/>
  <p:sldLayoutIdLst>
    <p:sldLayoutId id="2147483852" r:id="rId1"/>
  </p:sldLayoutIdLst>
  <p:hf hdr="0"/>
  <p:txStyles>
    <p:titleStyle>
      <a:lvl1pPr marL="0" indent="0" algn="l" defTabSz="914377" rtl="0" eaLnBrk="1" latinLnBrk="0" hangingPunct="1">
        <a:lnSpc>
          <a:spcPct val="70000"/>
        </a:lnSpc>
        <a:spcBef>
          <a:spcPct val="0"/>
        </a:spcBef>
        <a:buNone/>
        <a:defRPr sz="4000" b="1" i="0" kern="1200" cap="all" spc="-150" baseline="0">
          <a:solidFill>
            <a:schemeClr val="tx1"/>
          </a:solidFill>
          <a:latin typeface="Graphik Black" panose="020B0503030202060203" pitchFamily="34" charset="77"/>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39">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74">
          <p15:clr>
            <a:srgbClr val="F26B43"/>
          </p15:clr>
        </p15:guide>
        <p15:guide id="10" orient="horz" pos="4246">
          <p15:clr>
            <a:srgbClr val="F26B43"/>
          </p15:clr>
        </p15:guide>
        <p15:guide id="11" pos="3840">
          <p15:clr>
            <a:srgbClr val="F26B43"/>
          </p15:clr>
        </p15:guide>
        <p15:guide id="13" pos="2040">
          <p15:clr>
            <a:srgbClr val="F26B43"/>
          </p15:clr>
        </p15:guide>
        <p15:guide id="14" pos="7606">
          <p15:clr>
            <a:srgbClr val="F26B43"/>
          </p15:clr>
        </p15:guide>
        <p15:guide id="16" orient="horz" pos="74">
          <p15:clr>
            <a:srgbClr val="F26B43"/>
          </p15:clr>
        </p15:guide>
        <p15:guide id="17" orient="horz" pos="4104">
          <p15:clr>
            <a:srgbClr val="F26B43"/>
          </p15:clr>
        </p15:guide>
        <p15:guide id="18" pos="710">
          <p15:clr>
            <a:srgbClr val="F26B43"/>
          </p15:clr>
        </p15:guide>
        <p15:guide id="19" orient="horz" pos="1525">
          <p15:clr>
            <a:srgbClr val="F26B43"/>
          </p15:clr>
        </p15:guide>
        <p15:guide id="20" orient="horz" pos="2636">
          <p15:clr>
            <a:srgbClr val="F26B43"/>
          </p15:clr>
        </p15:guide>
        <p15:guide id="21" orient="horz" pos="3453">
          <p15:clr>
            <a:srgbClr val="F26B43"/>
          </p15:clr>
        </p15:guide>
        <p15:guide id="22" pos="13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87833419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7" r:id="rId3"/>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pic>
        <p:nvPicPr>
          <p:cNvPr id="7" name="Accenture_Technology" hidden="1">
            <a:extLst>
              <a:ext uri="{FF2B5EF4-FFF2-40B4-BE49-F238E27FC236}">
                <a16:creationId xmlns:a16="http://schemas.microsoft.com/office/drawing/2014/main" id="{7F561B55-4A32-431D-8BA4-1A51234302A5}"/>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38798" y="6243985"/>
            <a:ext cx="2024293" cy="333289"/>
          </a:xfrm>
          <a:prstGeom prst="rect">
            <a:avLst/>
          </a:prstGeom>
        </p:spPr>
      </p:pic>
      <p:pic>
        <p:nvPicPr>
          <p:cNvPr id="9" name="Accenture_Strategy" hidden="1">
            <a:extLst>
              <a:ext uri="{FF2B5EF4-FFF2-40B4-BE49-F238E27FC236}">
                <a16:creationId xmlns:a16="http://schemas.microsoft.com/office/drawing/2014/main" id="{C33EDD26-4BAD-4452-B33F-48241F98D591}"/>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345018" y="6243522"/>
            <a:ext cx="1728810" cy="328803"/>
          </a:xfrm>
          <a:prstGeom prst="rect">
            <a:avLst/>
          </a:prstGeom>
        </p:spPr>
      </p:pic>
      <p:pic>
        <p:nvPicPr>
          <p:cNvPr id="10" name="Accenture_Operations" hidden="1">
            <a:extLst>
              <a:ext uri="{FF2B5EF4-FFF2-40B4-BE49-F238E27FC236}">
                <a16:creationId xmlns:a16="http://schemas.microsoft.com/office/drawing/2014/main" id="{88E87CB4-5755-499D-91D5-9B8DF482A9E0}"/>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52728" y="6252513"/>
            <a:ext cx="1958068" cy="324500"/>
          </a:xfrm>
          <a:prstGeom prst="rect">
            <a:avLst/>
          </a:prstGeom>
        </p:spPr>
      </p:pic>
      <p:pic>
        <p:nvPicPr>
          <p:cNvPr id="11" name="Accenture_Mobility" hidden="1">
            <a:extLst>
              <a:ext uri="{FF2B5EF4-FFF2-40B4-BE49-F238E27FC236}">
                <a16:creationId xmlns:a16="http://schemas.microsoft.com/office/drawing/2014/main" id="{CADE9D37-50D3-4E92-9D49-2C716078D159}"/>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334963" y="6339423"/>
            <a:ext cx="2040630" cy="361414"/>
          </a:xfrm>
          <a:prstGeom prst="rect">
            <a:avLst/>
          </a:prstGeom>
        </p:spPr>
      </p:pic>
      <p:pic>
        <p:nvPicPr>
          <p:cNvPr id="12" name="Accenture_Interactive" hidden="1">
            <a:extLst>
              <a:ext uri="{FF2B5EF4-FFF2-40B4-BE49-F238E27FC236}">
                <a16:creationId xmlns:a16="http://schemas.microsoft.com/office/drawing/2014/main" id="{279B5443-5FDB-4D90-9C86-4ACF31740D66}"/>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338798" y="6341000"/>
            <a:ext cx="2041200" cy="360863"/>
          </a:xfrm>
          <a:prstGeom prst="rect">
            <a:avLst/>
          </a:prstGeom>
        </p:spPr>
      </p:pic>
      <p:pic>
        <p:nvPicPr>
          <p:cNvPr id="13" name="Accenture_Analytics" hidden="1">
            <a:extLst>
              <a:ext uri="{FF2B5EF4-FFF2-40B4-BE49-F238E27FC236}">
                <a16:creationId xmlns:a16="http://schemas.microsoft.com/office/drawing/2014/main" id="{7E3C0033-CE00-4F44-B4DA-32082D33C83C}"/>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38798" y="6338829"/>
            <a:ext cx="2023200" cy="362168"/>
          </a:xfrm>
          <a:prstGeom prst="rect">
            <a:avLst/>
          </a:prstGeom>
        </p:spPr>
      </p:pic>
      <p:pic>
        <p:nvPicPr>
          <p:cNvPr id="14" name="Accenture_Digital" hidden="1">
            <a:extLst>
              <a:ext uri="{FF2B5EF4-FFF2-40B4-BE49-F238E27FC236}">
                <a16:creationId xmlns:a16="http://schemas.microsoft.com/office/drawing/2014/main" id="{D9D2CA43-44F5-4DDC-AF71-4F5FDFF1B30C}"/>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36280" y="6246019"/>
            <a:ext cx="1545637" cy="331832"/>
          </a:xfrm>
          <a:prstGeom prst="rect">
            <a:avLst/>
          </a:prstGeom>
        </p:spPr>
      </p:pic>
      <p:pic>
        <p:nvPicPr>
          <p:cNvPr id="15" name="Accenture_Consulting" hidden="1">
            <a:extLst>
              <a:ext uri="{FF2B5EF4-FFF2-40B4-BE49-F238E27FC236}">
                <a16:creationId xmlns:a16="http://schemas.microsoft.com/office/drawing/2014/main" id="{3344A5AB-F329-4B8E-8006-34B6E40B0028}"/>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338799" y="6244783"/>
            <a:ext cx="1942440" cy="330692"/>
          </a:xfrm>
          <a:prstGeom prst="rect">
            <a:avLst/>
          </a:prstGeom>
        </p:spPr>
      </p:pic>
    </p:spTree>
    <p:extLst>
      <p:ext uri="{BB962C8B-B14F-4D97-AF65-F5344CB8AC3E}">
        <p14:creationId xmlns:p14="http://schemas.microsoft.com/office/powerpoint/2010/main" val="205691682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8" r:id="rId14"/>
    <p:sldLayoutId id="2147483839" r:id="rId15"/>
    <p:sldLayoutId id="2147483840" r:id="rId16"/>
    <p:sldLayoutId id="2147483841" r:id="rId17"/>
    <p:sldLayoutId id="2147483842" r:id="rId18"/>
    <p:sldLayoutId id="2147483843" r:id="rId19"/>
  </p:sldLayoutIdLst>
  <p:hf hdr="0" ft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32806812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8.xml"/><Relationship Id="rId4" Type="http://schemas.openxmlformats.org/officeDocument/2006/relationships/image" Target="../media/image3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5.xml"/><Relationship Id="rId5" Type="http://schemas.openxmlformats.org/officeDocument/2006/relationships/image" Target="../media/image36.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coderwithansh/coffee-shop.git" TargetMode="Externa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hyperlink" Target="teammembers/WhatsApp%20Video%202024-10-05%20at%2018.45.04_40d0da84.mp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DDA994-996E-194C-35B8-5AB4C4E82C0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791" y="0"/>
            <a:ext cx="12184418" cy="6855867"/>
          </a:xfrm>
          <a:prstGeom prst="rect">
            <a:avLst/>
          </a:prstGeom>
        </p:spPr>
      </p:pic>
      <p:sp>
        <p:nvSpPr>
          <p:cNvPr id="4" name="TextBox 3">
            <a:extLst>
              <a:ext uri="{FF2B5EF4-FFF2-40B4-BE49-F238E27FC236}">
                <a16:creationId xmlns:a16="http://schemas.microsoft.com/office/drawing/2014/main" id="{287AE417-8B31-F698-A02D-BF9FBBB17178}"/>
              </a:ext>
            </a:extLst>
          </p:cNvPr>
          <p:cNvSpPr txBox="1"/>
          <p:nvPr/>
        </p:nvSpPr>
        <p:spPr>
          <a:xfrm>
            <a:off x="1026998" y="3368421"/>
            <a:ext cx="4063983" cy="849429"/>
          </a:xfrm>
          <a:prstGeom prst="rect">
            <a:avLst/>
          </a:prstGeom>
          <a:noFill/>
        </p:spPr>
        <p:txBody>
          <a:bodyPr wrap="square" lIns="0" tIns="0" rIns="0" bIns="0" rtlCol="0" anchor="t">
            <a:noAutofit/>
          </a:bodyPr>
          <a:lstStyle/>
          <a:p>
            <a:pPr defTabSz="228554">
              <a:spcAft>
                <a:spcPts val="1200"/>
              </a:spcAft>
            </a:pPr>
            <a:r>
              <a:rPr lang="en-US" sz="2000" dirty="0">
                <a:solidFill>
                  <a:schemeClr val="bg1"/>
                </a:solidFill>
                <a:latin typeface="Graphik Light" panose="020B0403030202060203" pitchFamily="34" charset="77"/>
                <a:sym typeface="Graphik Regular"/>
              </a:rPr>
              <a:t>Harness Generative AI to develop innovative solutions that boost business and societal growth</a:t>
            </a:r>
            <a:endParaRPr lang="pl-PL" sz="2000" dirty="0">
              <a:solidFill>
                <a:schemeClr val="bg1"/>
              </a:solidFill>
              <a:latin typeface="Graphik Light" panose="020B0403030202060203" pitchFamily="34" charset="77"/>
              <a:sym typeface="Graphik Regular"/>
            </a:endParaRPr>
          </a:p>
        </p:txBody>
      </p:sp>
      <p:sp>
        <p:nvSpPr>
          <p:cNvPr id="8" name="TextBox 7">
            <a:extLst>
              <a:ext uri="{FF2B5EF4-FFF2-40B4-BE49-F238E27FC236}">
                <a16:creationId xmlns:a16="http://schemas.microsoft.com/office/drawing/2014/main" id="{44E645C0-3B3B-9482-6954-543A99D9FFC4}"/>
              </a:ext>
            </a:extLst>
          </p:cNvPr>
          <p:cNvSpPr txBox="1"/>
          <p:nvPr/>
        </p:nvSpPr>
        <p:spPr>
          <a:xfrm>
            <a:off x="1026998" y="2215436"/>
            <a:ext cx="4063983" cy="849429"/>
          </a:xfrm>
          <a:prstGeom prst="rect">
            <a:avLst/>
          </a:prstGeom>
          <a:noFill/>
        </p:spPr>
        <p:txBody>
          <a:bodyPr wrap="square" lIns="0" tIns="0" rIns="0" bIns="0" rtlCol="0" anchor="t">
            <a:noAutofit/>
          </a:bodyPr>
          <a:lstStyle/>
          <a:p>
            <a:pPr defTabSz="228554">
              <a:lnSpc>
                <a:spcPts val="3259"/>
              </a:lnSpc>
              <a:spcAft>
                <a:spcPts val="1200"/>
              </a:spcAft>
            </a:pPr>
            <a:r>
              <a:rPr lang="en-IN" sz="3399" spc="-150" dirty="0">
                <a:solidFill>
                  <a:schemeClr val="bg1"/>
                </a:solidFill>
                <a:latin typeface="Graphik Medium" panose="020B0503030202060203" pitchFamily="34" charset="77"/>
              </a:rPr>
              <a:t>Accenture Innovation Challenge</a:t>
            </a:r>
            <a:endParaRPr lang="pl-PL" sz="3399" spc="-150" dirty="0">
              <a:solidFill>
                <a:schemeClr val="bg1"/>
              </a:solidFill>
              <a:latin typeface="Graphik Medium" panose="020B0503030202060203" pitchFamily="34" charset="77"/>
              <a:sym typeface="Graphik Regular"/>
            </a:endParaRPr>
          </a:p>
        </p:txBody>
      </p:sp>
      <p:sp>
        <p:nvSpPr>
          <p:cNvPr id="6" name="TextBox 5">
            <a:extLst>
              <a:ext uri="{FF2B5EF4-FFF2-40B4-BE49-F238E27FC236}">
                <a16:creationId xmlns:a16="http://schemas.microsoft.com/office/drawing/2014/main" id="{119BAF3D-CE02-49C5-031D-C1E789270821}"/>
              </a:ext>
            </a:extLst>
          </p:cNvPr>
          <p:cNvSpPr txBox="1"/>
          <p:nvPr/>
        </p:nvSpPr>
        <p:spPr>
          <a:xfrm>
            <a:off x="2268002" y="-290558"/>
            <a:ext cx="0" cy="0"/>
          </a:xfrm>
          <a:prstGeom prst="rect">
            <a:avLst/>
          </a:prstGeom>
          <a:noFill/>
        </p:spPr>
        <p:txBody>
          <a:bodyPr wrap="none" lIns="0" tIns="0" rIns="0" bIns="0" rtlCol="0">
            <a:noAutofit/>
          </a:bodyPr>
          <a:lstStyle/>
          <a:p>
            <a:pPr defTabSz="228554">
              <a:spcAft>
                <a:spcPts val="1200"/>
              </a:spcAft>
            </a:pPr>
            <a:endParaRPr lang="en-US" dirty="0"/>
          </a:p>
        </p:txBody>
      </p:sp>
      <p:pic>
        <p:nvPicPr>
          <p:cNvPr id="9" name="Graphic 8">
            <a:extLst>
              <a:ext uri="{FF2B5EF4-FFF2-40B4-BE49-F238E27FC236}">
                <a16:creationId xmlns:a16="http://schemas.microsoft.com/office/drawing/2014/main" id="{69492F09-18BB-5272-7E91-F2AC021F611C}"/>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0456" y="339413"/>
            <a:ext cx="493749" cy="541921"/>
          </a:xfrm>
          <a:prstGeom prst="rect">
            <a:avLst/>
          </a:prstGeom>
        </p:spPr>
      </p:pic>
    </p:spTree>
    <p:extLst>
      <p:ext uri="{BB962C8B-B14F-4D97-AF65-F5344CB8AC3E}">
        <p14:creationId xmlns:p14="http://schemas.microsoft.com/office/powerpoint/2010/main" val="10140884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E007-D398-4637-8C5B-A1E6C6135C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042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6A2A5F-288B-3542-806F-FB6156349936}"/>
              </a:ext>
            </a:extLst>
          </p:cNvPr>
          <p:cNvSpPr>
            <a:spLocks noGrp="1"/>
          </p:cNvSpPr>
          <p:nvPr>
            <p:ph type="title"/>
          </p:nvPr>
        </p:nvSpPr>
        <p:spPr>
          <a:xfrm>
            <a:off x="451865" y="439051"/>
            <a:ext cx="11430000" cy="1222515"/>
          </a:xfrm>
        </p:spPr>
        <p:txBody>
          <a:bodyPr>
            <a:normAutofit/>
          </a:bodyPr>
          <a:lstStyle/>
          <a:p>
            <a:r>
              <a:rPr lang="en-US" dirty="0"/>
              <a:t>Instructions</a:t>
            </a:r>
            <a:br>
              <a:rPr lang="en-US" dirty="0">
                <a:solidFill>
                  <a:schemeClr val="accent3">
                    <a:lumMod val="60000"/>
                    <a:lumOff val="40000"/>
                  </a:schemeClr>
                </a:solidFill>
              </a:rPr>
            </a:br>
            <a:r>
              <a:rPr lang="en-US" sz="2400" i="1" dirty="0">
                <a:solidFill>
                  <a:schemeClr val="accent1"/>
                </a:solidFill>
              </a:rPr>
              <a:t>Reference slide– Remove before submission</a:t>
            </a:r>
            <a:endParaRPr lang="en-US" i="1" dirty="0">
              <a:solidFill>
                <a:schemeClr val="accent1"/>
              </a:solidFill>
            </a:endParaRPr>
          </a:p>
        </p:txBody>
      </p:sp>
      <p:sp>
        <p:nvSpPr>
          <p:cNvPr id="10" name="Rectangle: Rounded Corners 9">
            <a:extLst>
              <a:ext uri="{FF2B5EF4-FFF2-40B4-BE49-F238E27FC236}">
                <a16:creationId xmlns:a16="http://schemas.microsoft.com/office/drawing/2014/main" id="{AF494971-71B0-4CA2-89A9-F9EC76D089DD}"/>
              </a:ext>
            </a:extLst>
          </p:cNvPr>
          <p:cNvSpPr/>
          <p:nvPr/>
        </p:nvSpPr>
        <p:spPr>
          <a:xfrm>
            <a:off x="370951" y="1608547"/>
            <a:ext cx="10712987" cy="584137"/>
          </a:xfrm>
          <a:prstGeom prst="roundRect">
            <a:avLst>
              <a:gd name="adj" fmla="val 60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Use the given template for your idea submission.</a:t>
            </a:r>
          </a:p>
        </p:txBody>
      </p:sp>
      <p:sp>
        <p:nvSpPr>
          <p:cNvPr id="15" name="Rectangle: Rounded Corners 14">
            <a:extLst>
              <a:ext uri="{FF2B5EF4-FFF2-40B4-BE49-F238E27FC236}">
                <a16:creationId xmlns:a16="http://schemas.microsoft.com/office/drawing/2014/main" id="{8FEC1751-A58D-4A0D-88DD-075C6AE827BF}"/>
              </a:ext>
            </a:extLst>
          </p:cNvPr>
          <p:cNvSpPr/>
          <p:nvPr/>
        </p:nvSpPr>
        <p:spPr>
          <a:xfrm>
            <a:off x="370949" y="2329907"/>
            <a:ext cx="10712987" cy="633983"/>
          </a:xfrm>
          <a:prstGeom prst="roundRect">
            <a:avLst>
              <a:gd name="adj" fmla="val 60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Follow file naming format: Team </a:t>
            </a:r>
            <a:r>
              <a:rPr kumimoji="0" lang="en-US" sz="1600" b="0" i="0" u="none" strike="noStrike" kern="1200" cap="none" spc="0" normalizeH="0" baseline="0" noProof="0" dirty="0" err="1">
                <a:ln>
                  <a:noFill/>
                </a:ln>
                <a:solidFill>
                  <a:srgbClr val="000000"/>
                </a:solidFill>
                <a:effectLst/>
                <a:uLnTx/>
                <a:uFillTx/>
                <a:latin typeface="Graphik"/>
                <a:ea typeface="+mn-ea"/>
                <a:cs typeface="+mn-cs"/>
              </a:rPr>
              <a:t>name_Idea</a:t>
            </a:r>
            <a:r>
              <a:rPr kumimoji="0" lang="en-US" sz="1600" b="0" i="0" u="none" strike="noStrike" kern="1200" cap="none" spc="0" normalizeH="0" baseline="0" noProof="0" dirty="0">
                <a:ln>
                  <a:noFill/>
                </a:ln>
                <a:solidFill>
                  <a:srgbClr val="000000"/>
                </a:solidFill>
                <a:effectLst/>
                <a:uLnTx/>
                <a:uFillTx/>
                <a:latin typeface="Graphik"/>
                <a:ea typeface="+mn-ea"/>
                <a:cs typeface="+mn-cs"/>
              </a:rPr>
              <a:t> Name.pptx</a:t>
            </a:r>
          </a:p>
        </p:txBody>
      </p:sp>
      <p:sp>
        <p:nvSpPr>
          <p:cNvPr id="16" name="Rectangle: Rounded Corners 15">
            <a:extLst>
              <a:ext uri="{FF2B5EF4-FFF2-40B4-BE49-F238E27FC236}">
                <a16:creationId xmlns:a16="http://schemas.microsoft.com/office/drawing/2014/main" id="{9DE17896-5D88-45F7-849C-AF7EC28E5B50}"/>
              </a:ext>
            </a:extLst>
          </p:cNvPr>
          <p:cNvSpPr/>
          <p:nvPr/>
        </p:nvSpPr>
        <p:spPr>
          <a:xfrm>
            <a:off x="370952" y="3097377"/>
            <a:ext cx="10712984" cy="584137"/>
          </a:xfrm>
          <a:prstGeom prst="roundRect">
            <a:avLst>
              <a:gd name="adj" fmla="val 60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Ensure the spell check is done before submitting</a:t>
            </a:r>
          </a:p>
        </p:txBody>
      </p:sp>
      <p:sp>
        <p:nvSpPr>
          <p:cNvPr id="17" name="Rectangle: Rounded Corners 16">
            <a:extLst>
              <a:ext uri="{FF2B5EF4-FFF2-40B4-BE49-F238E27FC236}">
                <a16:creationId xmlns:a16="http://schemas.microsoft.com/office/drawing/2014/main" id="{6A117F32-B092-4525-A062-F5334ADDEC51}"/>
              </a:ext>
            </a:extLst>
          </p:cNvPr>
          <p:cNvSpPr/>
          <p:nvPr/>
        </p:nvSpPr>
        <p:spPr>
          <a:xfrm>
            <a:off x="370951" y="3841792"/>
            <a:ext cx="10712984" cy="584137"/>
          </a:xfrm>
          <a:prstGeom prst="roundRect">
            <a:avLst>
              <a:gd name="adj" fmla="val 60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1600" b="0" i="0" u="none" strike="noStrike" kern="1200" cap="none" spc="0" normalizeH="0" baseline="0" noProof="0" dirty="0">
                <a:ln>
                  <a:noFill/>
                </a:ln>
                <a:solidFill>
                  <a:srgbClr val="000000"/>
                </a:solidFill>
                <a:effectLst/>
                <a:uLnTx/>
                <a:uFillTx/>
                <a:latin typeface="Graphik"/>
                <a:ea typeface="+mn-ea"/>
                <a:cs typeface="+mn-cs"/>
              </a:rPr>
              <a:t>Use standard Arial font, alignment and relevant images (as required)</a:t>
            </a:r>
          </a:p>
        </p:txBody>
      </p:sp>
    </p:spTree>
    <p:extLst>
      <p:ext uri="{BB962C8B-B14F-4D97-AF65-F5344CB8AC3E}">
        <p14:creationId xmlns:p14="http://schemas.microsoft.com/office/powerpoint/2010/main" val="52957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37827-E5D7-46FD-9143-ABFBF88A628E}"/>
              </a:ext>
            </a:extLst>
          </p:cNvPr>
          <p:cNvSpPr/>
          <p:nvPr/>
        </p:nvSpPr>
        <p:spPr>
          <a:xfrm>
            <a:off x="7385349" y="2505161"/>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Rectangle 23">
            <a:extLst>
              <a:ext uri="{FF2B5EF4-FFF2-40B4-BE49-F238E27FC236}">
                <a16:creationId xmlns:a16="http://schemas.microsoft.com/office/drawing/2014/main" id="{171E876B-A706-450C-8C34-951E6FA6C00F}"/>
              </a:ext>
            </a:extLst>
          </p:cNvPr>
          <p:cNvSpPr/>
          <p:nvPr/>
        </p:nvSpPr>
        <p:spPr>
          <a:xfrm>
            <a:off x="852718" y="25065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8" name="Title 17">
            <a:extLst>
              <a:ext uri="{FF2B5EF4-FFF2-40B4-BE49-F238E27FC236}">
                <a16:creationId xmlns:a16="http://schemas.microsoft.com/office/drawing/2014/main" id="{00A31654-439B-4571-B7B1-2E29E58E752A}"/>
              </a:ext>
            </a:extLst>
          </p:cNvPr>
          <p:cNvSpPr>
            <a:spLocks noGrp="1"/>
          </p:cNvSpPr>
          <p:nvPr>
            <p:ph type="title"/>
          </p:nvPr>
        </p:nvSpPr>
        <p:spPr>
          <a:xfrm>
            <a:off x="461913" y="525056"/>
            <a:ext cx="11430000" cy="726439"/>
          </a:xfrm>
        </p:spPr>
        <p:txBody>
          <a:bodyPr/>
          <a:lstStyle/>
          <a:p>
            <a:r>
              <a:rPr lang="en-US" dirty="0"/>
              <a:t>Team details</a:t>
            </a:r>
            <a:endParaRPr lang="en-GB" dirty="0"/>
          </a:p>
        </p:txBody>
      </p:sp>
      <p:sp>
        <p:nvSpPr>
          <p:cNvPr id="10" name="Slide Number Placeholder 9">
            <a:extLst>
              <a:ext uri="{FF2B5EF4-FFF2-40B4-BE49-F238E27FC236}">
                <a16:creationId xmlns:a16="http://schemas.microsoft.com/office/drawing/2014/main" id="{4258B87F-AD17-4B30-9FAA-C5C07FCFFE87}"/>
              </a:ext>
            </a:extLst>
          </p:cNvPr>
          <p:cNvSpPr>
            <a:spLocks noGrp="1"/>
          </p:cNvSpPr>
          <p:nvPr>
            <p:ph type="sldNum" sz="quarter" idx="4294967295"/>
          </p:nvPr>
        </p:nvSpPr>
        <p:spPr>
          <a:xfrm>
            <a:off x="11506202" y="6519009"/>
            <a:ext cx="385711" cy="2063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000000">
                  <a:alpha val="40000"/>
                </a:srgbClr>
              </a:solidFill>
              <a:effectLst/>
              <a:uLnTx/>
              <a:uFillTx/>
              <a:latin typeface="Graphik"/>
              <a:ea typeface="+mn-ea"/>
              <a:cs typeface="+mn-cs"/>
            </a:endParaRPr>
          </a:p>
        </p:txBody>
      </p:sp>
      <p:pic>
        <p:nvPicPr>
          <p:cNvPr id="23" name="Picture Placeholder 75">
            <a:extLst>
              <a:ext uri="{FF2B5EF4-FFF2-40B4-BE49-F238E27FC236}">
                <a16:creationId xmlns:a16="http://schemas.microsoft.com/office/drawing/2014/main" id="{8DF0ED10-FA32-47BA-8D4F-7620C7B46FA6}"/>
              </a:ext>
            </a:extLst>
          </p:cNvPr>
          <p:cNvPicPr>
            <a:picLocks noChangeAspect="1"/>
          </p:cNvPicPr>
          <p:nvPr/>
        </p:nvPicPr>
        <p:blipFill>
          <a:blip r:embed="rId2">
            <a:extLst>
              <a:ext uri="{28A0092B-C50C-407E-A947-70E740481C1C}">
                <a14:useLocalDpi xmlns:a14="http://schemas.microsoft.com/office/drawing/2010/main" val="0"/>
              </a:ext>
            </a:extLst>
          </a:blip>
          <a:srcRect l="-184" t="5361" r="184" b="6061"/>
          <a:stretch/>
        </p:blipFill>
        <p:spPr>
          <a:xfrm>
            <a:off x="964748" y="2554278"/>
            <a:ext cx="1185237" cy="1472184"/>
          </a:xfrm>
          <a:prstGeom prst="rect">
            <a:avLst/>
          </a:prstGeom>
        </p:spPr>
      </p:pic>
      <p:sp>
        <p:nvSpPr>
          <p:cNvPr id="39" name="Text Placeholder 27">
            <a:extLst>
              <a:ext uri="{FF2B5EF4-FFF2-40B4-BE49-F238E27FC236}">
                <a16:creationId xmlns:a16="http://schemas.microsoft.com/office/drawing/2014/main" id="{1D437424-4E2F-45EB-945E-4A07F8154854}"/>
              </a:ext>
            </a:extLst>
          </p:cNvPr>
          <p:cNvSpPr txBox="1">
            <a:spLocks/>
          </p:cNvSpPr>
          <p:nvPr/>
        </p:nvSpPr>
        <p:spPr>
          <a:xfrm>
            <a:off x="2637616" y="2098914"/>
            <a:ext cx="3177007" cy="81116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3600" b="1" i="0" u="none" strike="noStrike" kern="1200" cap="none" spc="0" normalizeH="0" baseline="0" noProof="0" dirty="0">
                <a:ln>
                  <a:noFill/>
                </a:ln>
                <a:solidFill>
                  <a:srgbClr val="A100FF"/>
                </a:solidFill>
                <a:effectLst/>
                <a:uLnTx/>
                <a:uFillTx/>
                <a:latin typeface="Graphik"/>
                <a:ea typeface="+mn-ea"/>
                <a:cs typeface="+mn-cs"/>
              </a:rPr>
              <a:t>Ansh Kumar </a:t>
            </a:r>
            <a:r>
              <a:rPr kumimoji="0" lang="en-GB" sz="3600" b="1" i="0" u="none" strike="noStrike" kern="1200" cap="none" spc="0" normalizeH="0" baseline="0" noProof="0" dirty="0" err="1">
                <a:ln>
                  <a:noFill/>
                </a:ln>
                <a:solidFill>
                  <a:srgbClr val="A100FF"/>
                </a:solidFill>
                <a:effectLst/>
                <a:uLnTx/>
                <a:uFillTx/>
                <a:latin typeface="Graphik"/>
                <a:ea typeface="+mn-ea"/>
                <a:cs typeface="+mn-cs"/>
              </a:rPr>
              <a:t>Dewangan</a:t>
            </a:r>
            <a:endParaRPr kumimoji="0" lang="en-GB" sz="3600" b="1" i="0" u="none" strike="noStrike" kern="1200" cap="none" spc="0" normalizeH="0" baseline="0" noProof="0" dirty="0">
              <a:ln>
                <a:noFill/>
              </a:ln>
              <a:solidFill>
                <a:srgbClr val="A100FF"/>
              </a:solidFill>
              <a:effectLst/>
              <a:uLnTx/>
              <a:uFillTx/>
              <a:latin typeface="Graphik"/>
              <a:ea typeface="+mn-ea"/>
              <a:cs typeface="+mn-cs"/>
            </a:endParaRPr>
          </a:p>
        </p:txBody>
      </p:sp>
      <p:sp>
        <p:nvSpPr>
          <p:cNvPr id="3" name="Rectangle 2">
            <a:extLst>
              <a:ext uri="{FF2B5EF4-FFF2-40B4-BE49-F238E27FC236}">
                <a16:creationId xmlns:a16="http://schemas.microsoft.com/office/drawing/2014/main" id="{4013373B-BBFC-437A-A7F1-E5017F23DD33}"/>
              </a:ext>
            </a:extLst>
          </p:cNvPr>
          <p:cNvSpPr/>
          <p:nvPr/>
        </p:nvSpPr>
        <p:spPr>
          <a:xfrm>
            <a:off x="255634" y="6368280"/>
            <a:ext cx="670956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highlight>
                  <a:srgbClr val="FFFF00"/>
                </a:highlight>
                <a:uLnTx/>
                <a:uFillTx/>
                <a:latin typeface="Graphik"/>
                <a:ea typeface="+mn-ea"/>
                <a:cs typeface="+mn-cs"/>
              </a:rPr>
              <a:t>All fields are mandatory</a:t>
            </a:r>
          </a:p>
        </p:txBody>
      </p:sp>
      <p:cxnSp>
        <p:nvCxnSpPr>
          <p:cNvPr id="6" name="Straight Connector 5">
            <a:extLst>
              <a:ext uri="{FF2B5EF4-FFF2-40B4-BE49-F238E27FC236}">
                <a16:creationId xmlns:a16="http://schemas.microsoft.com/office/drawing/2014/main" id="{503A2336-9DAB-4FE3-86E5-A5694B473965}"/>
              </a:ext>
            </a:extLst>
          </p:cNvPr>
          <p:cNvCxnSpPr>
            <a:cxnSpLocks/>
          </p:cNvCxnSpPr>
          <p:nvPr/>
        </p:nvCxnSpPr>
        <p:spPr>
          <a:xfrm>
            <a:off x="6096000" y="1521230"/>
            <a:ext cx="0" cy="4523725"/>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2BAEA9-C010-474F-8C80-BD3D504C25C1}"/>
              </a:ext>
            </a:extLst>
          </p:cNvPr>
          <p:cNvCxnSpPr/>
          <p:nvPr/>
        </p:nvCxnSpPr>
        <p:spPr>
          <a:xfrm>
            <a:off x="2623232" y="30102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6" name="Picture Placeholder 75">
            <a:extLst>
              <a:ext uri="{FF2B5EF4-FFF2-40B4-BE49-F238E27FC236}">
                <a16:creationId xmlns:a16="http://schemas.microsoft.com/office/drawing/2014/main" id="{5E355391-27FE-4824-9548-B5688C3FCC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34998" y="2501107"/>
            <a:ext cx="1144362" cy="1471323"/>
          </a:xfrm>
          <a:prstGeom prst="rect">
            <a:avLst/>
          </a:prstGeom>
        </p:spPr>
      </p:pic>
      <p:sp>
        <p:nvSpPr>
          <p:cNvPr id="67" name="Text Placeholder 27">
            <a:extLst>
              <a:ext uri="{FF2B5EF4-FFF2-40B4-BE49-F238E27FC236}">
                <a16:creationId xmlns:a16="http://schemas.microsoft.com/office/drawing/2014/main" id="{AB89B70E-DDF2-41D3-9411-6AA78204B1DA}"/>
              </a:ext>
            </a:extLst>
          </p:cNvPr>
          <p:cNvSpPr txBox="1">
            <a:spLocks/>
          </p:cNvSpPr>
          <p:nvPr/>
        </p:nvSpPr>
        <p:spPr>
          <a:xfrm>
            <a:off x="9165643" y="2098914"/>
            <a:ext cx="1437297" cy="81116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3600" b="1" i="0" u="none" strike="noStrike" kern="1200" cap="none" spc="0" normalizeH="0" baseline="0" noProof="0" dirty="0" err="1">
                <a:ln>
                  <a:noFill/>
                </a:ln>
                <a:solidFill>
                  <a:srgbClr val="A100FF"/>
                </a:solidFill>
                <a:effectLst/>
                <a:uLnTx/>
                <a:uFillTx/>
                <a:latin typeface="Graphik"/>
                <a:ea typeface="+mn-ea"/>
                <a:cs typeface="+mn-cs"/>
              </a:rPr>
              <a:t>Babloo</a:t>
            </a:r>
            <a:r>
              <a:rPr kumimoji="0" lang="en-GB" sz="3600" b="1" i="0" u="none" strike="noStrike" kern="1200" cap="none" spc="0" normalizeH="0" baseline="0" noProof="0" dirty="0">
                <a:ln>
                  <a:noFill/>
                </a:ln>
                <a:solidFill>
                  <a:srgbClr val="A100FF"/>
                </a:solidFill>
                <a:effectLst/>
                <a:uLnTx/>
                <a:uFillTx/>
                <a:latin typeface="Graphik"/>
                <a:ea typeface="+mn-ea"/>
                <a:cs typeface="+mn-cs"/>
              </a:rPr>
              <a:t> Yadav</a:t>
            </a:r>
          </a:p>
        </p:txBody>
      </p:sp>
      <p:cxnSp>
        <p:nvCxnSpPr>
          <p:cNvPr id="29" name="Straight Connector 28">
            <a:extLst>
              <a:ext uri="{FF2B5EF4-FFF2-40B4-BE49-F238E27FC236}">
                <a16:creationId xmlns:a16="http://schemas.microsoft.com/office/drawing/2014/main" id="{B388F804-0525-4F8E-A5CE-A9E521C1E260}"/>
              </a:ext>
            </a:extLst>
          </p:cNvPr>
          <p:cNvCxnSpPr/>
          <p:nvPr/>
        </p:nvCxnSpPr>
        <p:spPr>
          <a:xfrm>
            <a:off x="9151259" y="30102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Table 2">
            <a:extLst>
              <a:ext uri="{FF2B5EF4-FFF2-40B4-BE49-F238E27FC236}">
                <a16:creationId xmlns:a16="http://schemas.microsoft.com/office/drawing/2014/main" id="{A29DB088-2EF4-4C53-A6E2-75C9C7F34CAC}"/>
              </a:ext>
            </a:extLst>
          </p:cNvPr>
          <p:cNvGraphicFramePr>
            <a:graphicFrameLocks noGrp="1"/>
          </p:cNvGraphicFramePr>
          <p:nvPr>
            <p:extLst>
              <p:ext uri="{D42A27DB-BD31-4B8C-83A1-F6EECF244321}">
                <p14:modId xmlns:p14="http://schemas.microsoft.com/office/powerpoint/2010/main" val="2044286743"/>
              </p:ext>
            </p:extLst>
          </p:nvPr>
        </p:nvGraphicFramePr>
        <p:xfrm>
          <a:off x="461913" y="1173024"/>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solidFill>
                            <a:srgbClr val="A100FF"/>
                          </a:solidFill>
                        </a:rPr>
                        <a:t>TEAM NAME:  </a:t>
                      </a:r>
                      <a:r>
                        <a:rPr lang="en-US" sz="1800" b="0" kern="1200" dirty="0" err="1">
                          <a:solidFill>
                            <a:schemeClr val="dk1"/>
                          </a:solidFill>
                          <a:effectLst/>
                          <a:latin typeface="+mn-lt"/>
                          <a:ea typeface="+mn-ea"/>
                          <a:cs typeface="+mn-cs"/>
                        </a:rPr>
                        <a:t>CoderJokers</a:t>
                      </a:r>
                      <a:endParaRPr lang="en-US" sz="1800" b="0" kern="1200" dirty="0">
                        <a:solidFill>
                          <a:schemeClr val="dk1"/>
                        </a:solidFill>
                        <a:effectLst/>
                        <a:latin typeface="+mn-lt"/>
                        <a:ea typeface="+mn-ea"/>
                        <a:cs typeface="+mn-cs"/>
                      </a:endParaRP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sp>
        <p:nvSpPr>
          <p:cNvPr id="26" name="TextBox 25">
            <a:extLst>
              <a:ext uri="{FF2B5EF4-FFF2-40B4-BE49-F238E27FC236}">
                <a16:creationId xmlns:a16="http://schemas.microsoft.com/office/drawing/2014/main" id="{F2218D32-4F17-4A5E-9BE4-29837BF54E70}"/>
              </a:ext>
            </a:extLst>
          </p:cNvPr>
          <p:cNvSpPr txBox="1"/>
          <p:nvPr/>
        </p:nvSpPr>
        <p:spPr>
          <a:xfrm>
            <a:off x="2623232" y="3141433"/>
            <a:ext cx="276268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College: </a:t>
            </a:r>
            <a:r>
              <a:rPr kumimoji="0" lang="en-US" sz="1200" b="0" i="0" u="none" strike="noStrike" kern="1200" cap="none" spc="0" normalizeH="0" baseline="0" noProof="0" dirty="0" err="1">
                <a:ln>
                  <a:noFill/>
                </a:ln>
                <a:solidFill>
                  <a:srgbClr val="000000"/>
                </a:solidFill>
                <a:effectLst/>
                <a:uLnTx/>
                <a:uFillTx/>
                <a:latin typeface="Graphik"/>
                <a:ea typeface="+mn-ea"/>
                <a:cs typeface="+mn-cs"/>
              </a:rPr>
              <a:t>Rungta</a:t>
            </a:r>
            <a:r>
              <a:rPr kumimoji="0" lang="en-US" sz="1200" b="0" i="0" u="none" strike="noStrike" kern="1200" cap="none" spc="0" normalizeH="0" baseline="0" noProof="0" dirty="0">
                <a:ln>
                  <a:noFill/>
                </a:ln>
                <a:solidFill>
                  <a:srgbClr val="000000"/>
                </a:solidFill>
                <a:effectLst/>
                <a:uLnTx/>
                <a:uFillTx/>
                <a:latin typeface="Graphik"/>
                <a:ea typeface="+mn-ea"/>
                <a:cs typeface="+mn-cs"/>
              </a:rPr>
              <a:t> college of technology and </a:t>
            </a:r>
            <a:r>
              <a:rPr lang="en-US" sz="1200" dirty="0">
                <a:solidFill>
                  <a:srgbClr val="000000"/>
                </a:solidFill>
                <a:latin typeface="Graphik"/>
              </a:rPr>
              <a:t>engineering R1</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Stream: Master of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Year of graduation: 2024</a:t>
            </a:r>
          </a:p>
        </p:txBody>
      </p:sp>
      <p:sp>
        <p:nvSpPr>
          <p:cNvPr id="2" name="Rectangle 1">
            <a:extLst>
              <a:ext uri="{FF2B5EF4-FFF2-40B4-BE49-F238E27FC236}">
                <a16:creationId xmlns:a16="http://schemas.microsoft.com/office/drawing/2014/main" id="{9BF362B8-030F-47D0-0425-D02706CEC450}"/>
              </a:ext>
            </a:extLst>
          </p:cNvPr>
          <p:cNvSpPr/>
          <p:nvPr/>
        </p:nvSpPr>
        <p:spPr>
          <a:xfrm>
            <a:off x="7258589" y="4622215"/>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pic>
        <p:nvPicPr>
          <p:cNvPr id="4" name="Picture Placeholder 75">
            <a:extLst>
              <a:ext uri="{FF2B5EF4-FFF2-40B4-BE49-F238E27FC236}">
                <a16:creationId xmlns:a16="http://schemas.microsoft.com/office/drawing/2014/main" id="{D6AC1F11-FFB5-472E-21D6-A2BABFD1CC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35630" y="4628873"/>
            <a:ext cx="1096135" cy="1471323"/>
          </a:xfrm>
          <a:prstGeom prst="rect">
            <a:avLst/>
          </a:prstGeom>
        </p:spPr>
      </p:pic>
      <p:sp>
        <p:nvSpPr>
          <p:cNvPr id="5" name="Text Placeholder 27">
            <a:extLst>
              <a:ext uri="{FF2B5EF4-FFF2-40B4-BE49-F238E27FC236}">
                <a16:creationId xmlns:a16="http://schemas.microsoft.com/office/drawing/2014/main" id="{43B32745-4805-76F3-E25F-490482383BEC}"/>
              </a:ext>
            </a:extLst>
          </p:cNvPr>
          <p:cNvSpPr txBox="1">
            <a:spLocks/>
          </p:cNvSpPr>
          <p:nvPr/>
        </p:nvSpPr>
        <p:spPr>
          <a:xfrm>
            <a:off x="9038883" y="4215968"/>
            <a:ext cx="2660173" cy="81116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3600" b="1" i="0" u="none" strike="noStrike" kern="1200" cap="none" spc="0" normalizeH="0" baseline="0" noProof="0" dirty="0" err="1">
                <a:ln>
                  <a:noFill/>
                </a:ln>
                <a:solidFill>
                  <a:srgbClr val="A100FF"/>
                </a:solidFill>
                <a:effectLst/>
                <a:uLnTx/>
                <a:uFillTx/>
                <a:latin typeface="Graphik"/>
                <a:ea typeface="+mn-ea"/>
                <a:cs typeface="+mn-cs"/>
              </a:rPr>
              <a:t>Rudrabhishek</a:t>
            </a:r>
            <a:r>
              <a:rPr kumimoji="0" lang="en-GB" sz="3600" b="1" i="0" u="none" strike="noStrike" kern="1200" cap="none" spc="0" normalizeH="0" baseline="0" noProof="0" dirty="0">
                <a:ln>
                  <a:noFill/>
                </a:ln>
                <a:solidFill>
                  <a:srgbClr val="A100FF"/>
                </a:solidFill>
                <a:effectLst/>
                <a:uLnTx/>
                <a:uFillTx/>
                <a:latin typeface="Graphik"/>
                <a:ea typeface="+mn-ea"/>
                <a:cs typeface="+mn-cs"/>
              </a:rPr>
              <a:t> Soni</a:t>
            </a:r>
          </a:p>
        </p:txBody>
      </p:sp>
      <p:cxnSp>
        <p:nvCxnSpPr>
          <p:cNvPr id="7" name="Straight Connector 6">
            <a:extLst>
              <a:ext uri="{FF2B5EF4-FFF2-40B4-BE49-F238E27FC236}">
                <a16:creationId xmlns:a16="http://schemas.microsoft.com/office/drawing/2014/main" id="{CBEF17A5-1FE9-346B-BB01-0FA1527D3567}"/>
              </a:ext>
            </a:extLst>
          </p:cNvPr>
          <p:cNvCxnSpPr/>
          <p:nvPr/>
        </p:nvCxnSpPr>
        <p:spPr>
          <a:xfrm>
            <a:off x="9024499" y="5127352"/>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872B2CA-2B1F-AA2B-5CAB-44D54251CF66}"/>
              </a:ext>
            </a:extLst>
          </p:cNvPr>
          <p:cNvSpPr/>
          <p:nvPr/>
        </p:nvSpPr>
        <p:spPr>
          <a:xfrm>
            <a:off x="857322" y="4622215"/>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p:txBody>
      </p:sp>
      <p:pic>
        <p:nvPicPr>
          <p:cNvPr id="13" name="Picture Placeholder 75">
            <a:extLst>
              <a:ext uri="{FF2B5EF4-FFF2-40B4-BE49-F238E27FC236}">
                <a16:creationId xmlns:a16="http://schemas.microsoft.com/office/drawing/2014/main" id="{F853A3B1-3885-95C2-1806-8335EADF8D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3126" y="4628873"/>
            <a:ext cx="1196260" cy="1471323"/>
          </a:xfrm>
          <a:prstGeom prst="rect">
            <a:avLst/>
          </a:prstGeom>
        </p:spPr>
      </p:pic>
      <p:sp>
        <p:nvSpPr>
          <p:cNvPr id="14" name="Text Placeholder 27">
            <a:extLst>
              <a:ext uri="{FF2B5EF4-FFF2-40B4-BE49-F238E27FC236}">
                <a16:creationId xmlns:a16="http://schemas.microsoft.com/office/drawing/2014/main" id="{70FD1F47-DE81-25DD-59F2-2F42C98480F5}"/>
              </a:ext>
            </a:extLst>
          </p:cNvPr>
          <p:cNvSpPr txBox="1">
            <a:spLocks/>
          </p:cNvSpPr>
          <p:nvPr/>
        </p:nvSpPr>
        <p:spPr>
          <a:xfrm>
            <a:off x="2637616" y="4215968"/>
            <a:ext cx="2397124" cy="811161"/>
          </a:xfrm>
          <a:prstGeom prst="rect">
            <a:avLst/>
          </a:prstGeom>
        </p:spPr>
        <p:txBody>
          <a:bodyPr vert="horz" lIns="0" tIns="0" rIns="0" bIns="0" rtlCol="0" anchor="b">
            <a:normAutofit fontScale="92500" lnSpcReduction="200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dirty="0"/>
              <a:t>Harsh Kumar Junghare</a:t>
            </a:r>
          </a:p>
        </p:txBody>
      </p:sp>
      <p:cxnSp>
        <p:nvCxnSpPr>
          <p:cNvPr id="15" name="Straight Connector 14">
            <a:extLst>
              <a:ext uri="{FF2B5EF4-FFF2-40B4-BE49-F238E27FC236}">
                <a16:creationId xmlns:a16="http://schemas.microsoft.com/office/drawing/2014/main" id="{AFC6B29C-A5DA-47DB-C057-492725BE823E}"/>
              </a:ext>
            </a:extLst>
          </p:cNvPr>
          <p:cNvCxnSpPr/>
          <p:nvPr/>
        </p:nvCxnSpPr>
        <p:spPr>
          <a:xfrm>
            <a:off x="2623232" y="5127352"/>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C0A5D8-9329-3371-EB59-CB8B8B96DD57}"/>
              </a:ext>
            </a:extLst>
          </p:cNvPr>
          <p:cNvSpPr txBox="1"/>
          <p:nvPr/>
        </p:nvSpPr>
        <p:spPr>
          <a:xfrm>
            <a:off x="8936373" y="5237805"/>
            <a:ext cx="2762684" cy="830997"/>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College: </a:t>
            </a:r>
            <a:r>
              <a:rPr kumimoji="0" lang="en-US" sz="1200" b="0" i="0" u="none" strike="noStrike" kern="1200" cap="none" spc="0" normalizeH="0" baseline="0" noProof="0" dirty="0" err="1">
                <a:ln>
                  <a:noFill/>
                </a:ln>
                <a:solidFill>
                  <a:srgbClr val="000000"/>
                </a:solidFill>
                <a:effectLst/>
                <a:uLnTx/>
                <a:uFillTx/>
                <a:latin typeface="Graphik"/>
                <a:ea typeface="+mn-ea"/>
                <a:cs typeface="+mn-cs"/>
              </a:rPr>
              <a:t>Rungta</a:t>
            </a:r>
            <a:r>
              <a:rPr kumimoji="0" lang="en-US" sz="1200" b="0" i="0" u="none" strike="noStrike" kern="1200" cap="none" spc="0" normalizeH="0" baseline="0" noProof="0" dirty="0">
                <a:ln>
                  <a:noFill/>
                </a:ln>
                <a:solidFill>
                  <a:srgbClr val="000000"/>
                </a:solidFill>
                <a:effectLst/>
                <a:uLnTx/>
                <a:uFillTx/>
                <a:latin typeface="Graphik"/>
                <a:ea typeface="+mn-ea"/>
                <a:cs typeface="+mn-cs"/>
              </a:rPr>
              <a:t> college of technology and </a:t>
            </a:r>
            <a:r>
              <a:rPr lang="en-US" sz="1200" dirty="0">
                <a:solidFill>
                  <a:srgbClr val="000000"/>
                </a:solidFill>
                <a:latin typeface="Graphik"/>
              </a:rPr>
              <a:t>engineering R1</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Stream: Master of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Year of graduation: 2024</a:t>
            </a:r>
          </a:p>
        </p:txBody>
      </p:sp>
      <p:sp>
        <p:nvSpPr>
          <p:cNvPr id="22" name="TextBox 21">
            <a:extLst>
              <a:ext uri="{FF2B5EF4-FFF2-40B4-BE49-F238E27FC236}">
                <a16:creationId xmlns:a16="http://schemas.microsoft.com/office/drawing/2014/main" id="{E29F529C-C113-6E5F-3699-985660331149}"/>
              </a:ext>
            </a:extLst>
          </p:cNvPr>
          <p:cNvSpPr txBox="1"/>
          <p:nvPr/>
        </p:nvSpPr>
        <p:spPr>
          <a:xfrm>
            <a:off x="9024499" y="3082735"/>
            <a:ext cx="276268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College: </a:t>
            </a:r>
            <a:r>
              <a:rPr kumimoji="0" lang="en-US" sz="1200" b="0" i="0" u="none" strike="noStrike" kern="1200" cap="none" spc="0" normalizeH="0" baseline="0" noProof="0" dirty="0" err="1">
                <a:ln>
                  <a:noFill/>
                </a:ln>
                <a:solidFill>
                  <a:srgbClr val="000000"/>
                </a:solidFill>
                <a:effectLst/>
                <a:uLnTx/>
                <a:uFillTx/>
                <a:latin typeface="Graphik"/>
                <a:ea typeface="+mn-ea"/>
                <a:cs typeface="+mn-cs"/>
              </a:rPr>
              <a:t>Rungta</a:t>
            </a:r>
            <a:r>
              <a:rPr kumimoji="0" lang="en-US" sz="1200" b="0" i="0" u="none" strike="noStrike" kern="1200" cap="none" spc="0" normalizeH="0" baseline="0" noProof="0" dirty="0">
                <a:ln>
                  <a:noFill/>
                </a:ln>
                <a:solidFill>
                  <a:srgbClr val="000000"/>
                </a:solidFill>
                <a:effectLst/>
                <a:uLnTx/>
                <a:uFillTx/>
                <a:latin typeface="Graphik"/>
                <a:ea typeface="+mn-ea"/>
                <a:cs typeface="+mn-cs"/>
              </a:rPr>
              <a:t> college of technology and </a:t>
            </a:r>
            <a:r>
              <a:rPr lang="en-US" sz="1200" dirty="0">
                <a:solidFill>
                  <a:srgbClr val="000000"/>
                </a:solidFill>
                <a:latin typeface="Graphik"/>
              </a:rPr>
              <a:t>engineering R1</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Stream: Master of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Year of graduation: 2024</a:t>
            </a:r>
          </a:p>
        </p:txBody>
      </p:sp>
      <p:sp>
        <p:nvSpPr>
          <p:cNvPr id="27" name="TextBox 26">
            <a:extLst>
              <a:ext uri="{FF2B5EF4-FFF2-40B4-BE49-F238E27FC236}">
                <a16:creationId xmlns:a16="http://schemas.microsoft.com/office/drawing/2014/main" id="{107D2042-EF95-CF9B-80C5-18ABBDBB4872}"/>
              </a:ext>
            </a:extLst>
          </p:cNvPr>
          <p:cNvSpPr txBox="1"/>
          <p:nvPr/>
        </p:nvSpPr>
        <p:spPr>
          <a:xfrm>
            <a:off x="2524428" y="5227576"/>
            <a:ext cx="2762684"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College: </a:t>
            </a:r>
            <a:r>
              <a:rPr kumimoji="0" lang="en-US" sz="1200" b="0" i="0" u="none" strike="noStrike" kern="1200" cap="none" spc="0" normalizeH="0" baseline="0" noProof="0" dirty="0" err="1">
                <a:ln>
                  <a:noFill/>
                </a:ln>
                <a:solidFill>
                  <a:srgbClr val="000000"/>
                </a:solidFill>
                <a:effectLst/>
                <a:uLnTx/>
                <a:uFillTx/>
                <a:latin typeface="Graphik"/>
                <a:ea typeface="+mn-ea"/>
                <a:cs typeface="+mn-cs"/>
              </a:rPr>
              <a:t>Rungta</a:t>
            </a:r>
            <a:r>
              <a:rPr kumimoji="0" lang="en-US" sz="1200" b="0" i="0" u="none" strike="noStrike" kern="1200" cap="none" spc="0" normalizeH="0" baseline="0" noProof="0" dirty="0">
                <a:ln>
                  <a:noFill/>
                </a:ln>
                <a:solidFill>
                  <a:srgbClr val="000000"/>
                </a:solidFill>
                <a:effectLst/>
                <a:uLnTx/>
                <a:uFillTx/>
                <a:latin typeface="Graphik"/>
                <a:ea typeface="+mn-ea"/>
                <a:cs typeface="+mn-cs"/>
              </a:rPr>
              <a:t> college of technology and </a:t>
            </a:r>
            <a:r>
              <a:rPr lang="en-US" sz="1200" dirty="0">
                <a:solidFill>
                  <a:srgbClr val="000000"/>
                </a:solidFill>
                <a:latin typeface="Graphik"/>
              </a:rPr>
              <a:t>engineering R1</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Stream: Master of Computer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Year of graduation: 2024</a:t>
            </a:r>
          </a:p>
        </p:txBody>
      </p:sp>
    </p:spTree>
    <p:extLst>
      <p:ext uri="{BB962C8B-B14F-4D97-AF65-F5344CB8AC3E}">
        <p14:creationId xmlns:p14="http://schemas.microsoft.com/office/powerpoint/2010/main" val="1255237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1458" y="386331"/>
            <a:ext cx="11282796" cy="516639"/>
          </a:xfrm>
          <a:solidFill>
            <a:srgbClr val="A100FF"/>
          </a:solidFill>
        </p:spPr>
        <p:txBody>
          <a:bodyPr>
            <a:normAutofit/>
          </a:bodyPr>
          <a:lstStyle/>
          <a:p>
            <a:r>
              <a:rPr lang="en-IN" sz="2000" b="1" dirty="0">
                <a:solidFill>
                  <a:schemeClr val="bg1"/>
                </a:solidFill>
                <a:latin typeface="Graphik" panose="020B0503030202060203" pitchFamily="34" charset="0"/>
                <a:cs typeface="Arial" panose="020B0604020202020204" pitchFamily="34" charset="0"/>
              </a:rPr>
              <a:t>Describe the problem statement (200 words)</a:t>
            </a:r>
            <a:endParaRPr lang="en-IN" sz="2800" dirty="0">
              <a:solidFill>
                <a:schemeClr val="bg1"/>
              </a:solidFill>
              <a:latin typeface="Graphik" panose="020B0503030202060203" pitchFamily="34" charset="0"/>
              <a:cs typeface="Arial" panose="020B0604020202020204" pitchFamily="34" charset="0"/>
            </a:endParaRPr>
          </a:p>
        </p:txBody>
      </p:sp>
      <p:sp>
        <p:nvSpPr>
          <p:cNvPr id="2" name="TextBox 1">
            <a:extLst>
              <a:ext uri="{FF2B5EF4-FFF2-40B4-BE49-F238E27FC236}">
                <a16:creationId xmlns:a16="http://schemas.microsoft.com/office/drawing/2014/main" id="{095EF8C8-CDFB-40FB-F70D-FF84FD3599CA}"/>
              </a:ext>
            </a:extLst>
          </p:cNvPr>
          <p:cNvSpPr txBox="1"/>
          <p:nvPr/>
        </p:nvSpPr>
        <p:spPr>
          <a:xfrm>
            <a:off x="361458" y="1283677"/>
            <a:ext cx="11282796" cy="1529842"/>
          </a:xfrm>
          <a:prstGeom prst="rect">
            <a:avLst/>
          </a:prstGeom>
          <a:noFill/>
        </p:spPr>
        <p:txBody>
          <a:bodyPr wrap="square" rtlCol="0">
            <a:spAutoFit/>
          </a:bodyPr>
          <a:lstStyle/>
          <a:p>
            <a:pPr>
              <a:lnSpc>
                <a:spcPct val="150000"/>
              </a:lnSpc>
            </a:pPr>
            <a:r>
              <a:rPr lang="en-US" sz="1600" dirty="0"/>
              <a:t>Many coffee shops face significant challenges in providing personalized and efficient customer service. Long wait times, inconsistent quality, and a lack of personalized recommendations can lead to customer dissatisfaction and lost business. Additionally, traditional ordering methods, such as manual note-taking and verbal communication, can be error-prone and time-consuming, further contributing to operational inefficiencies.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952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68845"/>
          </a:xfrm>
          <a:solidFill>
            <a:srgbClr val="A100FF"/>
          </a:solidFill>
        </p:spPr>
        <p:txBody>
          <a:bodyPr vert="horz" lIns="91440" tIns="45720" rIns="91440" bIns="45720" rtlCol="0" anchor="ctr">
            <a:normAutofit/>
          </a:bodyPr>
          <a:lstStyle/>
          <a:p>
            <a:r>
              <a:rPr lang="en-IN" sz="2000" b="1" dirty="0">
                <a:solidFill>
                  <a:schemeClr val="bg1"/>
                </a:solidFill>
                <a:latin typeface="Graphik" panose="020B0503030202060203" pitchFamily="34" charset="0"/>
                <a:cs typeface="Arial" panose="020B0604020202020204" pitchFamily="34" charset="0"/>
              </a:rPr>
              <a:t>Proposed solution / your big Idea (200 words)</a:t>
            </a:r>
          </a:p>
        </p:txBody>
      </p:sp>
      <p:sp>
        <p:nvSpPr>
          <p:cNvPr id="2" name="TextBox 1">
            <a:extLst>
              <a:ext uri="{FF2B5EF4-FFF2-40B4-BE49-F238E27FC236}">
                <a16:creationId xmlns:a16="http://schemas.microsoft.com/office/drawing/2014/main" id="{4695E5B9-861A-005D-7036-11FD0B37B243}"/>
              </a:ext>
            </a:extLst>
          </p:cNvPr>
          <p:cNvSpPr txBox="1"/>
          <p:nvPr/>
        </p:nvSpPr>
        <p:spPr>
          <a:xfrm>
            <a:off x="340961" y="1195754"/>
            <a:ext cx="11282796" cy="3962880"/>
          </a:xfrm>
          <a:prstGeom prst="rect">
            <a:avLst/>
          </a:prstGeom>
          <a:noFill/>
        </p:spPr>
        <p:txBody>
          <a:bodyPr wrap="square" rtlCol="0">
            <a:spAutoFit/>
          </a:bodyPr>
          <a:lstStyle/>
          <a:p>
            <a:pPr algn="just">
              <a:lnSpc>
                <a:spcPct val="200000"/>
              </a:lnSpc>
            </a:pPr>
            <a:r>
              <a:rPr lang="en-US" sz="1600" dirty="0"/>
              <a:t>A Generative AI-powered coffee shop assistant can revolutionize the customer experience by:</a:t>
            </a:r>
          </a:p>
          <a:p>
            <a:pPr algn="just">
              <a:lnSpc>
                <a:spcPct val="200000"/>
              </a:lnSpc>
              <a:buFont typeface="Arial" panose="020B0604020202020204" pitchFamily="34" charset="0"/>
              <a:buChar char="•"/>
            </a:pPr>
            <a:r>
              <a:rPr lang="en-US" sz="1600" b="1" dirty="0"/>
              <a:t>Personalized recommendations:</a:t>
            </a:r>
            <a:r>
              <a:rPr lang="en-US" sz="1600" dirty="0"/>
              <a:t> Suggesting tailored beverage and food options based on customer preferences, past orders, and real-time feedback.</a:t>
            </a:r>
          </a:p>
          <a:p>
            <a:pPr algn="just">
              <a:lnSpc>
                <a:spcPct val="200000"/>
              </a:lnSpc>
              <a:buFont typeface="Arial" panose="020B0604020202020204" pitchFamily="34" charset="0"/>
              <a:buChar char="•"/>
            </a:pPr>
            <a:r>
              <a:rPr lang="en-US" sz="1600" b="1" dirty="0"/>
              <a:t>Streamlined ordering:</a:t>
            </a:r>
            <a:r>
              <a:rPr lang="en-US" sz="1600" dirty="0"/>
              <a:t> Enabling customers to place orders verbally or through text-based interactions, eliminating manual note-taking and reducing errors.</a:t>
            </a:r>
          </a:p>
          <a:p>
            <a:pPr algn="just">
              <a:lnSpc>
                <a:spcPct val="200000"/>
              </a:lnSpc>
              <a:buFont typeface="Arial" panose="020B0604020202020204" pitchFamily="34" charset="0"/>
              <a:buChar char="•"/>
            </a:pPr>
            <a:r>
              <a:rPr lang="en-US" sz="1600" b="1" dirty="0"/>
              <a:t>Engaging conversations:</a:t>
            </a:r>
            <a:r>
              <a:rPr lang="en-US" sz="1600" dirty="0"/>
              <a:t> Creating personalized interactions, providing information, and offering tailored recommendations.</a:t>
            </a:r>
          </a:p>
          <a:p>
            <a:pPr algn="just">
              <a:lnSpc>
                <a:spcPct val="200000"/>
              </a:lnSpc>
              <a:buFont typeface="Arial" panose="020B0604020202020204" pitchFamily="34" charset="0"/>
              <a:buChar char="•"/>
            </a:pPr>
            <a:r>
              <a:rPr lang="en-US" sz="1600" b="1" dirty="0"/>
              <a:t>Real-time feedback and suggestions:</a:t>
            </a:r>
            <a:r>
              <a:rPr lang="en-US" sz="1600" dirty="0"/>
              <a:t> Collecting and analyzing customer feedback to improve operations and ensure high-quality products and services</a:t>
            </a:r>
          </a:p>
        </p:txBody>
      </p:sp>
    </p:spTree>
    <p:extLst>
      <p:ext uri="{BB962C8B-B14F-4D97-AF65-F5344CB8AC3E}">
        <p14:creationId xmlns:p14="http://schemas.microsoft.com/office/powerpoint/2010/main" val="3892940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0" y="238126"/>
            <a:ext cx="11477659" cy="481964"/>
          </a:xfrm>
          <a:solidFill>
            <a:srgbClr val="A100FF"/>
          </a:solidFill>
        </p:spPr>
        <p:txBody>
          <a:bodyPr vert="horz" lIns="91440" tIns="45720" rIns="91440" bIns="45720" rtlCol="0" anchor="ctr">
            <a:normAutofit/>
          </a:bodyPr>
          <a:lstStyle/>
          <a:p>
            <a:r>
              <a:rPr lang="en-IN" sz="2000" b="1" dirty="0">
                <a:solidFill>
                  <a:schemeClr val="bg1"/>
                </a:solidFill>
                <a:latin typeface="Graphik" panose="020B0503030202060203" pitchFamily="34" charset="0"/>
                <a:cs typeface="Arial" panose="020B0604020202020204" pitchFamily="34" charset="0"/>
              </a:rPr>
              <a:t>How does your innovation </a:t>
            </a:r>
            <a:r>
              <a:rPr lang="en-US" sz="2000" b="1" dirty="0">
                <a:solidFill>
                  <a:schemeClr val="bg1"/>
                </a:solidFill>
                <a:latin typeface="Graphik" panose="020B0503030202060203" pitchFamily="34" charset="0"/>
                <a:cs typeface="Arial" panose="020B0604020202020204" pitchFamily="34" charset="0"/>
              </a:rPr>
              <a:t>accelerate change with the power of Technology</a:t>
            </a:r>
            <a:r>
              <a:rPr lang="en-IN" sz="2000" b="1" dirty="0">
                <a:solidFill>
                  <a:schemeClr val="bg1"/>
                </a:solidFill>
                <a:latin typeface="Graphik" panose="020B0503030202060203" pitchFamily="34" charset="0"/>
                <a:cs typeface="Arial" panose="020B0604020202020204" pitchFamily="34" charset="0"/>
              </a:rPr>
              <a:t>? (200 words)</a:t>
            </a:r>
          </a:p>
        </p:txBody>
      </p:sp>
      <p:sp>
        <p:nvSpPr>
          <p:cNvPr id="3" name="TextBox 2">
            <a:extLst>
              <a:ext uri="{FF2B5EF4-FFF2-40B4-BE49-F238E27FC236}">
                <a16:creationId xmlns:a16="http://schemas.microsoft.com/office/drawing/2014/main" id="{C77B03F8-3608-F2D9-C189-0051F5E4F7CE}"/>
              </a:ext>
            </a:extLst>
          </p:cNvPr>
          <p:cNvSpPr txBox="1"/>
          <p:nvPr/>
        </p:nvSpPr>
        <p:spPr>
          <a:xfrm>
            <a:off x="340960" y="1055087"/>
            <a:ext cx="11282796" cy="3470437"/>
          </a:xfrm>
          <a:prstGeom prst="rect">
            <a:avLst/>
          </a:prstGeom>
          <a:noFill/>
        </p:spPr>
        <p:txBody>
          <a:bodyPr wrap="square" rtlCol="0">
            <a:spAutoFit/>
          </a:bodyPr>
          <a:lstStyle/>
          <a:p>
            <a:pPr>
              <a:lnSpc>
                <a:spcPct val="200000"/>
              </a:lnSpc>
            </a:pPr>
            <a:r>
              <a:rPr lang="en-US" sz="1600" dirty="0"/>
              <a:t>Our coffee shop AI assistant has the potential to significantly impact the coffee shop industry. By improving customer satisfaction, enhancing operational efficiency, and providing data-driven insights, it can help coffee shops differentiate themselves, increase revenue, and create a more sustainable business model.</a:t>
            </a:r>
          </a:p>
          <a:p>
            <a:pPr>
              <a:lnSpc>
                <a:spcPct val="200000"/>
              </a:lnSpc>
            </a:pPr>
            <a:r>
              <a:rPr lang="en-US" sz="1600" dirty="0" err="1"/>
              <a:t>ur</a:t>
            </a:r>
            <a:r>
              <a:rPr lang="en-US" sz="1600" dirty="0"/>
              <a:t> coffee shop AI assistant demonstrates the power of generative AI to accelerate change and drive innovation. By providing personalized recommendations, streamlining operations, and offering valuable insights, it transforms the customer experience and empowers coffee shop owners to make data-driven decisions. This innovative solution has the potential to reshape the industry and create a more efficient, customer-centric coffee shop environment</a:t>
            </a:r>
          </a:p>
        </p:txBody>
      </p:sp>
    </p:spTree>
    <p:extLst>
      <p:ext uri="{BB962C8B-B14F-4D97-AF65-F5344CB8AC3E}">
        <p14:creationId xmlns:p14="http://schemas.microsoft.com/office/powerpoint/2010/main" val="3486815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57415"/>
          </a:xfrm>
          <a:solidFill>
            <a:srgbClr val="A100FF"/>
          </a:solidFill>
        </p:spPr>
        <p:txBody>
          <a:bodyPr>
            <a:normAutofit/>
          </a:bodyPr>
          <a:lstStyle/>
          <a:p>
            <a:r>
              <a:rPr lang="en-GB" sz="2000" b="1" dirty="0">
                <a:solidFill>
                  <a:schemeClr val="bg1"/>
                </a:solidFill>
                <a:latin typeface="Graphik" panose="020B0503030202060203" pitchFamily="34" charset="0"/>
                <a:cs typeface="Arial" panose="020B0604020202020204" pitchFamily="34" charset="0"/>
              </a:rPr>
              <a:t>How is your solution different/unique from other solutions in market?  </a:t>
            </a:r>
            <a:r>
              <a:rPr lang="en-IN" sz="2000" b="1" dirty="0">
                <a:solidFill>
                  <a:schemeClr val="bg1"/>
                </a:solidFill>
                <a:latin typeface="Graphik" panose="020B0503030202060203" pitchFamily="34" charset="0"/>
                <a:cs typeface="Arial" panose="020B0604020202020204" pitchFamily="34" charset="0"/>
              </a:rPr>
              <a:t>(150 words)</a:t>
            </a:r>
          </a:p>
        </p:txBody>
      </p:sp>
      <p:sp>
        <p:nvSpPr>
          <p:cNvPr id="3" name="TextBox 2">
            <a:extLst>
              <a:ext uri="{FF2B5EF4-FFF2-40B4-BE49-F238E27FC236}">
                <a16:creationId xmlns:a16="http://schemas.microsoft.com/office/drawing/2014/main" id="{CF3B76A9-EC5D-2756-EF6A-530628F27687}"/>
              </a:ext>
            </a:extLst>
          </p:cNvPr>
          <p:cNvSpPr txBox="1"/>
          <p:nvPr/>
        </p:nvSpPr>
        <p:spPr>
          <a:xfrm>
            <a:off x="340961" y="958372"/>
            <a:ext cx="11282796" cy="4855432"/>
          </a:xfrm>
          <a:prstGeom prst="rect">
            <a:avLst/>
          </a:prstGeom>
          <a:noFill/>
        </p:spPr>
        <p:txBody>
          <a:bodyPr wrap="square" rtlCol="0">
            <a:spAutoFit/>
          </a:bodyPr>
          <a:lstStyle/>
          <a:p>
            <a:pPr>
              <a:lnSpc>
                <a:spcPct val="150000"/>
              </a:lnSpc>
            </a:pPr>
            <a:r>
              <a:rPr lang="en-US" sz="1600" dirty="0"/>
              <a:t>Our coffee shop AI assistant distinguishes itself from existing solutions in the market by offering a comprehensive and personalized approach to customer service. Unlike generic chatbots or simple recommendation systems, our AI assistant leverages the power of generative AI to provide a truly unique experience.</a:t>
            </a:r>
            <a:br>
              <a:rPr lang="en-US" sz="1600" dirty="0"/>
            </a:br>
            <a:r>
              <a:rPr lang="en-US" sz="1600" dirty="0"/>
              <a:t>Here's what sets our solution apart:</a:t>
            </a:r>
            <a:br>
              <a:rPr lang="en-US" sz="1600" dirty="0"/>
            </a:br>
            <a:r>
              <a:rPr lang="en-US" sz="1600" b="1" dirty="0"/>
              <a:t>Generative AI Power:</a:t>
            </a:r>
            <a:r>
              <a:rPr lang="en-US" sz="1600" dirty="0"/>
              <a:t> Our assistant is built on a foundation of generative AI, enabling it to generate creative and personalized responses to customer queries and requests. This goes beyond simple rule-based interactions, providing a more engaging and human-like experience.</a:t>
            </a:r>
            <a:br>
              <a:rPr lang="en-US" sz="1600" dirty="0"/>
            </a:br>
            <a:r>
              <a:rPr lang="en-US" sz="1600" b="1" dirty="0"/>
              <a:t>Multi-Functionality:</a:t>
            </a:r>
            <a:r>
              <a:rPr lang="en-US" sz="1600" dirty="0"/>
              <a:t> Unlike many existing solutions, our AI assistant is not limited to a single task. It can handle a variety of functions, including taking orders, providing recommendations, answering questions, and even engaging in casual conversation.</a:t>
            </a:r>
            <a:br>
              <a:rPr lang="en-US" sz="1600" dirty="0"/>
            </a:br>
            <a:r>
              <a:rPr lang="en-US" sz="1600" b="1" dirty="0"/>
              <a:t>Integration with Coffee Shop Systems:</a:t>
            </a:r>
            <a:r>
              <a:rPr lang="en-US" sz="1600" dirty="0"/>
              <a:t> Our assistant is designed to seamlessly integrate with existing coffee shop systems, making it easy to implement and use. This ensures a smooth transition and minimal disruption to operations.</a:t>
            </a:r>
            <a:br>
              <a:rPr lang="en-US" sz="1600" dirty="0"/>
            </a:br>
            <a:r>
              <a:rPr lang="en-US" sz="1600" dirty="0"/>
              <a:t>By combining these unique features, our coffee shop AI assistant offers a truly innovative and valuable solution that can significantly enhance the customer experience and improve operational efficiency.</a:t>
            </a:r>
          </a:p>
        </p:txBody>
      </p:sp>
    </p:spTree>
    <p:extLst>
      <p:ext uri="{BB962C8B-B14F-4D97-AF65-F5344CB8AC3E}">
        <p14:creationId xmlns:p14="http://schemas.microsoft.com/office/powerpoint/2010/main" val="359256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34555"/>
          </a:xfrm>
          <a:solidFill>
            <a:srgbClr val="A100FF"/>
          </a:solidFill>
        </p:spPr>
        <p:txBody>
          <a:bodyPr>
            <a:normAutofit/>
          </a:bodyPr>
          <a:lstStyle/>
          <a:p>
            <a:r>
              <a:rPr lang="en-IN" sz="2000" b="1" dirty="0">
                <a:solidFill>
                  <a:schemeClr val="bg1"/>
                </a:solidFill>
                <a:latin typeface="Graphik" panose="020B0503030202060203" pitchFamily="34" charset="0"/>
                <a:cs typeface="Arial" panose="020B0604020202020204" pitchFamily="34" charset="0"/>
              </a:rPr>
              <a:t>Any testimonials received?</a:t>
            </a:r>
            <a:endParaRPr lang="en-IN" sz="2800" dirty="0">
              <a:solidFill>
                <a:schemeClr val="bg1"/>
              </a:solidFill>
              <a:latin typeface="Graphik" panose="020B0503030202060203" pitchFamily="34" charset="0"/>
              <a:cs typeface="Arial" panose="020B0604020202020204" pitchFamily="34" charset="0"/>
            </a:endParaRPr>
          </a:p>
        </p:txBody>
      </p:sp>
      <p:sp>
        <p:nvSpPr>
          <p:cNvPr id="5" name="TextBox 4">
            <a:extLst>
              <a:ext uri="{FF2B5EF4-FFF2-40B4-BE49-F238E27FC236}">
                <a16:creationId xmlns:a16="http://schemas.microsoft.com/office/drawing/2014/main" id="{248CB3F8-C6DF-4268-8ED3-5738EEA8A07B}"/>
              </a:ext>
            </a:extLst>
          </p:cNvPr>
          <p:cNvSpPr txBox="1"/>
          <p:nvPr/>
        </p:nvSpPr>
        <p:spPr>
          <a:xfrm>
            <a:off x="201660" y="6176761"/>
            <a:ext cx="8962437" cy="338554"/>
          </a:xfrm>
          <a:prstGeom prst="rect">
            <a:avLst/>
          </a:prstGeom>
          <a:noFill/>
        </p:spPr>
        <p:txBody>
          <a:bodyPr wrap="square">
            <a:spAutoFit/>
          </a:bodyPr>
          <a:lstStyle/>
          <a:p>
            <a:pPr marL="0" marR="0" lvl="1" algn="l" defTabSz="914400" rtl="0" eaLnBrk="0" fontAlgn="auto" latinLnBrk="0" hangingPunct="0">
              <a:lnSpc>
                <a:spcPct val="100000"/>
              </a:lnSpc>
              <a:spcBef>
                <a:spcPts val="0"/>
              </a:spcBef>
              <a:spcAft>
                <a:spcPts val="0"/>
              </a:spcAft>
              <a:buClr>
                <a:srgbClr val="000000"/>
              </a:buClr>
              <a:buSzPct val="100000"/>
              <a:tabLst/>
              <a:defRPr/>
            </a:pPr>
            <a:r>
              <a:rPr lang="en-GB" sz="1600" dirty="0">
                <a:solidFill>
                  <a:srgbClr val="000000"/>
                </a:solidFill>
                <a:latin typeface="Graphik" panose="020B0503030202060203" pitchFamily="34" charset="0"/>
              </a:rPr>
              <a:t>Share the links/photos of the testimonials you’ve received</a:t>
            </a:r>
          </a:p>
        </p:txBody>
      </p:sp>
      <p:sp>
        <p:nvSpPr>
          <p:cNvPr id="3" name="TextBox 2">
            <a:extLst>
              <a:ext uri="{FF2B5EF4-FFF2-40B4-BE49-F238E27FC236}">
                <a16:creationId xmlns:a16="http://schemas.microsoft.com/office/drawing/2014/main" id="{EC1FD35C-8E4D-DC62-2D40-64A81E4629BA}"/>
              </a:ext>
            </a:extLst>
          </p:cNvPr>
          <p:cNvSpPr txBox="1"/>
          <p:nvPr/>
        </p:nvSpPr>
        <p:spPr>
          <a:xfrm>
            <a:off x="340960" y="1058953"/>
            <a:ext cx="11282795" cy="1200329"/>
          </a:xfrm>
          <a:prstGeom prst="rect">
            <a:avLst/>
          </a:prstGeom>
          <a:noFill/>
        </p:spPr>
        <p:txBody>
          <a:bodyPr wrap="square">
            <a:spAutoFit/>
          </a:bodyPr>
          <a:lstStyle/>
          <a:p>
            <a:r>
              <a:rPr lang="en-US" dirty="0"/>
              <a:t>I don't have access to specific testimonials or feedback, but I can tell you that many users appreciate the informative and conversational nature of my responses. If you have any questions or need assistance, feel free to ask!</a:t>
            </a:r>
          </a:p>
          <a:p>
            <a:endParaRPr lang="en-US" dirty="0"/>
          </a:p>
          <a:p>
            <a:r>
              <a:rPr lang="en-US" dirty="0"/>
              <a:t> GitHub:-</a:t>
            </a:r>
            <a:r>
              <a:rPr lang="en-US" dirty="0">
                <a:hlinkClick r:id="rId2"/>
              </a:rPr>
              <a:t>https://github.com/coderwithansh/coffee-shop.git</a:t>
            </a:r>
            <a:endParaRPr lang="en-US" dirty="0"/>
          </a:p>
        </p:txBody>
      </p:sp>
    </p:spTree>
    <p:extLst>
      <p:ext uri="{BB962C8B-B14F-4D97-AF65-F5344CB8AC3E}">
        <p14:creationId xmlns:p14="http://schemas.microsoft.com/office/powerpoint/2010/main" val="940568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457415"/>
          </a:xfrm>
          <a:solidFill>
            <a:srgbClr val="A100FF"/>
          </a:solidFill>
        </p:spPr>
        <p:txBody>
          <a:bodyPr>
            <a:normAutofit/>
          </a:bodyPr>
          <a:lstStyle/>
          <a:p>
            <a:r>
              <a:rPr lang="en-US" sz="2000" b="1" dirty="0">
                <a:solidFill>
                  <a:schemeClr val="bg1"/>
                </a:solidFill>
                <a:latin typeface="Graphik" panose="020B0503030202060203" pitchFamily="34" charset="0"/>
                <a:cs typeface="Arial" panose="020B0604020202020204" pitchFamily="34" charset="0"/>
              </a:rPr>
              <a:t>Please share a 1-minute video of your idea (embed on this PPT or add a downloadable link)</a:t>
            </a:r>
            <a:endParaRPr lang="en-IN" sz="2000" b="1" dirty="0">
              <a:solidFill>
                <a:schemeClr val="bg1"/>
              </a:solidFill>
              <a:latin typeface="Graphik" panose="020B0503030202060203" pitchFamily="34" charset="0"/>
              <a:cs typeface="Arial" panose="020B0604020202020204" pitchFamily="34" charset="0"/>
            </a:endParaRPr>
          </a:p>
        </p:txBody>
      </p:sp>
      <p:sp>
        <p:nvSpPr>
          <p:cNvPr id="2" name="TextBox 1">
            <a:extLst>
              <a:ext uri="{FF2B5EF4-FFF2-40B4-BE49-F238E27FC236}">
                <a16:creationId xmlns:a16="http://schemas.microsoft.com/office/drawing/2014/main" id="{13E3E2D9-E520-FFF8-C13A-A6E9404BD246}"/>
              </a:ext>
            </a:extLst>
          </p:cNvPr>
          <p:cNvSpPr txBox="1"/>
          <p:nvPr/>
        </p:nvSpPr>
        <p:spPr>
          <a:xfrm>
            <a:off x="340961" y="5578728"/>
            <a:ext cx="4110086" cy="369332"/>
          </a:xfrm>
          <a:prstGeom prst="rect">
            <a:avLst/>
          </a:prstGeom>
          <a:noFill/>
        </p:spPr>
        <p:txBody>
          <a:bodyPr wrap="square" rtlCol="0">
            <a:spAutoFit/>
          </a:bodyPr>
          <a:lstStyle/>
          <a:p>
            <a:r>
              <a:rPr lang="en-US" dirty="0"/>
              <a:t>Video link:- </a:t>
            </a:r>
            <a:r>
              <a:rPr lang="en-US" dirty="0">
                <a:hlinkClick r:id="rId4" action="ppaction://hlinkfile"/>
              </a:rPr>
              <a:t>click here….</a:t>
            </a:r>
            <a:endParaRPr lang="en-US" dirty="0"/>
          </a:p>
        </p:txBody>
      </p:sp>
      <p:pic>
        <p:nvPicPr>
          <p:cNvPr id="3" name="WhatsApp Video 2024-10-05 at 18.45.04_40d0da84">
            <a:hlinkClick r:id="" action="ppaction://media"/>
            <a:extLst>
              <a:ext uri="{FF2B5EF4-FFF2-40B4-BE49-F238E27FC236}">
                <a16:creationId xmlns:a16="http://schemas.microsoft.com/office/drawing/2014/main" id="{90853038-68B4-B94C-D065-F52A17A313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191" y="909940"/>
            <a:ext cx="4126241" cy="4199388"/>
          </a:xfrm>
          <a:prstGeom prst="rect">
            <a:avLst/>
          </a:prstGeom>
        </p:spPr>
      </p:pic>
    </p:spTree>
    <p:extLst>
      <p:ext uri="{BB962C8B-B14F-4D97-AF65-F5344CB8AC3E}">
        <p14:creationId xmlns:p14="http://schemas.microsoft.com/office/powerpoint/2010/main" val="7906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Accenture 2022 use this templat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Layouts">
  <a:themeElements>
    <a:clrScheme name="Core Brand New">
      <a:dk1>
        <a:srgbClr val="000000"/>
      </a:dk1>
      <a:lt1>
        <a:srgbClr val="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EF"/>
      </a:accent6>
      <a:hlink>
        <a:srgbClr val="A100FF"/>
      </a:hlink>
      <a:folHlink>
        <a:srgbClr val="A1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5" id="{1A1BACC9-DD50-1B40-8FF4-1BBC5A1F8987}" vid="{DF2D84E4-6560-3949-BD47-8C44662E79A6}"/>
    </a:ext>
  </a:extLst>
</a:theme>
</file>

<file path=ppt/theme/theme5.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6.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7.xml><?xml version="1.0" encoding="utf-8"?>
<a:theme xmlns:a="http://schemas.openxmlformats.org/drawingml/2006/main" name="2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68F88AD5035B41823DBAC77DB5C8F3" ma:contentTypeVersion="13" ma:contentTypeDescription="Create a new document." ma:contentTypeScope="" ma:versionID="3bd480efa581ec32019da36687964953">
  <xsd:schema xmlns:xsd="http://www.w3.org/2001/XMLSchema" xmlns:xs="http://www.w3.org/2001/XMLSchema" xmlns:p="http://schemas.microsoft.com/office/2006/metadata/properties" xmlns:ns3="f09dec34-126f-4759-b06d-a920de720ce4" xmlns:ns4="17c09f85-56e7-4417-b5d2-7fa4154de313" targetNamespace="http://schemas.microsoft.com/office/2006/metadata/properties" ma:root="true" ma:fieldsID="61487543e129026131e44145181c9b8f" ns3:_="" ns4:_="">
    <xsd:import namespace="f09dec34-126f-4759-b06d-a920de720ce4"/>
    <xsd:import namespace="17c09f85-56e7-4417-b5d2-7fa4154de3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Details" minOccurs="0"/>
                <xsd:element ref="ns4:SharingHintHash" minOccurs="0"/>
                <xsd:element ref="ns4:SharedWithUser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9dec34-126f-4759-b06d-a920de720c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c09f85-56e7-4417-b5d2-7fa4154de313" elementFormDefault="qualified">
    <xsd:import namespace="http://schemas.microsoft.com/office/2006/documentManagement/types"/>
    <xsd:import namespace="http://schemas.microsoft.com/office/infopath/2007/PartnerControls"/>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63A2E8-A24E-4685-8984-397568C8D077}">
  <ds:schemaRefs>
    <ds:schemaRef ds:uri="17c09f85-56e7-4417-b5d2-7fa4154de313"/>
    <ds:schemaRef ds:uri="f09dec34-126f-4759-b06d-a920de720c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BFFC05-B2F6-4CED-BE65-F75B1EB7AD7B}">
  <ds:schemaRefs>
    <ds:schemaRef ds:uri="http://purl.org/dc/elements/1.1/"/>
    <ds:schemaRef ds:uri="http://purl.org/dc/dcmitype/"/>
    <ds:schemaRef ds:uri="http://schemas.microsoft.com/office/infopath/2007/PartnerControls"/>
    <ds:schemaRef ds:uri="f09dec34-126f-4759-b06d-a920de720ce4"/>
    <ds:schemaRef ds:uri="http://schemas.microsoft.com/office/2006/documentManagement/types"/>
    <ds:schemaRef ds:uri="http://purl.org/dc/terms/"/>
    <ds:schemaRef ds:uri="http://schemas.microsoft.com/office/2006/metadata/properties"/>
    <ds:schemaRef ds:uri="http://schemas.openxmlformats.org/package/2006/metadata/core-properties"/>
    <ds:schemaRef ds:uri="17c09f85-56e7-4417-b5d2-7fa4154de313"/>
    <ds:schemaRef ds:uri="http://www.w3.org/XML/1998/namespace"/>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1444</TotalTime>
  <Words>797</Words>
  <Application>Microsoft Office PowerPoint</Application>
  <PresentationFormat>Widescreen</PresentationFormat>
  <Paragraphs>48</Paragraphs>
  <Slides>10</Slides>
  <Notes>0</Notes>
  <HiddenSlides>0</HiddenSlides>
  <MMClips>1</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10</vt:i4>
      </vt:variant>
    </vt:vector>
  </HeadingPairs>
  <TitlesOfParts>
    <vt:vector size="28" baseType="lpstr">
      <vt:lpstr>Arial</vt:lpstr>
      <vt:lpstr>Calibri</vt:lpstr>
      <vt:lpstr>Calibri Light</vt:lpstr>
      <vt:lpstr>Graphik</vt:lpstr>
      <vt:lpstr>Graphik Black</vt:lpstr>
      <vt:lpstr>Graphik Extralight</vt:lpstr>
      <vt:lpstr>Graphik Light</vt:lpstr>
      <vt:lpstr>Graphik Medium</vt:lpstr>
      <vt:lpstr>Graphik Regular</vt:lpstr>
      <vt:lpstr>GT Sectra Fine</vt:lpstr>
      <vt:lpstr>System Font</vt:lpstr>
      <vt:lpstr>Office Theme</vt:lpstr>
      <vt:lpstr>1_Office Theme</vt:lpstr>
      <vt:lpstr>Accenture 2022 use this template</vt:lpstr>
      <vt:lpstr>Content Layouts</vt:lpstr>
      <vt:lpstr>Titles</vt:lpstr>
      <vt:lpstr>1_Titles</vt:lpstr>
      <vt:lpstr>2_Titles</vt:lpstr>
      <vt:lpstr>PowerPoint Presentation</vt:lpstr>
      <vt:lpstr>Instructions Reference slide– Remove before submission</vt:lpstr>
      <vt:lpstr>Team details</vt:lpstr>
      <vt:lpstr>Describe the problem statement (200 words)</vt:lpstr>
      <vt:lpstr>Proposed solution / your big Idea (200 words)</vt:lpstr>
      <vt:lpstr>How does your innovation accelerate change with the power of Technology? (200 words)</vt:lpstr>
      <vt:lpstr>How is your solution different/unique from other solutions in market?  (150 words)</vt:lpstr>
      <vt:lpstr>Any testimonials received?</vt:lpstr>
      <vt:lpstr>Please share a 1-minute video of your idea (embed on this PPT or add a downloadable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Keisha Ridwan</dc:creator>
  <cp:lastModifiedBy>ANSH DEWANGAN</cp:lastModifiedBy>
  <cp:revision>255</cp:revision>
  <dcterms:created xsi:type="dcterms:W3CDTF">2020-08-05T08:43:32Z</dcterms:created>
  <dcterms:modified xsi:type="dcterms:W3CDTF">2024-10-06T15:58:01Z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0x010100A368F88AD5035B41823DBAC77DB5C8F3</vt:lpwstr>
  </property>
</Properties>
</file>